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23"/>
  </p:notesMasterIdLst>
  <p:sldIdLst>
    <p:sldId id="286" r:id="rId4"/>
    <p:sldId id="361" r:id="rId5"/>
    <p:sldId id="362" r:id="rId6"/>
    <p:sldId id="258" r:id="rId7"/>
    <p:sldId id="288" r:id="rId8"/>
    <p:sldId id="345" r:id="rId9"/>
    <p:sldId id="363" r:id="rId10"/>
    <p:sldId id="364" r:id="rId11"/>
    <p:sldId id="353" r:id="rId12"/>
    <p:sldId id="354" r:id="rId13"/>
    <p:sldId id="376" r:id="rId14"/>
    <p:sldId id="365" r:id="rId15"/>
    <p:sldId id="377" r:id="rId16"/>
    <p:sldId id="378" r:id="rId17"/>
    <p:sldId id="379" r:id="rId18"/>
    <p:sldId id="380" r:id="rId19"/>
    <p:sldId id="381" r:id="rId20"/>
    <p:sldId id="382" r:id="rId21"/>
    <p:sldId id="383"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eUAuH4PGu77AlrbLZ2aZJA==" hashData="gtObLknfsvmRWnvkovKai9LaUTVSAJrGzneTQNR7toEIWHWcH+DDIx3MPq0adPiv7zdjxcQViJtRXT1qO7A8ww=="/>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106" d="100"/>
          <a:sy n="106" d="100"/>
        </p:scale>
        <p:origin x="73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B1D147-4513-4AB8-B851-3CDD42F819E6}" type="datetimeFigureOut">
              <a:rPr lang="en-GB" smtClean="0"/>
              <a:t>14/04/2025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75363B-810C-4065-AEF7-90C1F8936BA4}" type="slidenum">
              <a:rPr lang="en-GB" smtClean="0"/>
              <a:t>‹#›</a:t>
            </a:fld>
            <a:endParaRPr lang="en-GB"/>
          </a:p>
        </p:txBody>
      </p:sp>
    </p:spTree>
    <p:extLst>
      <p:ext uri="{BB962C8B-B14F-4D97-AF65-F5344CB8AC3E}">
        <p14:creationId xmlns:p14="http://schemas.microsoft.com/office/powerpoint/2010/main" val="1880482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Please give time for the students to produce answers for themselves before showing answers.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3D6A70-63EA-426D-B8D5-D5B61176F004}"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9636089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https://www.youtube.com/watch?v=orCHoamORPc</a:t>
            </a:r>
            <a:endParaRPr lang="en-GB" dirty="0"/>
          </a:p>
        </p:txBody>
      </p:sp>
      <p:sp>
        <p:nvSpPr>
          <p:cNvPr id="4" name="Slide Number Placeholder 3"/>
          <p:cNvSpPr>
            <a:spLocks noGrp="1"/>
          </p:cNvSpPr>
          <p:nvPr>
            <p:ph type="sldNum" sz="quarter" idx="10"/>
          </p:nvPr>
        </p:nvSpPr>
        <p:spPr/>
        <p:txBody>
          <a:bodyPr/>
          <a:lstStyle/>
          <a:p>
            <a:fld id="{5875363B-810C-4065-AEF7-90C1F8936BA4}" type="slidenum">
              <a:rPr lang="en-GB" smtClean="0"/>
              <a:t>12</a:t>
            </a:fld>
            <a:endParaRPr lang="en-GB"/>
          </a:p>
        </p:txBody>
      </p:sp>
    </p:spTree>
    <p:extLst>
      <p:ext uri="{BB962C8B-B14F-4D97-AF65-F5344CB8AC3E}">
        <p14:creationId xmlns:p14="http://schemas.microsoft.com/office/powerpoint/2010/main" val="16673258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mtClean="0"/>
              <a:t>https://www.youtube.com/watch?v=emUQLDd5syw</a:t>
            </a:r>
            <a:endParaRPr lang="en-GB" dirty="0"/>
          </a:p>
        </p:txBody>
      </p:sp>
      <p:sp>
        <p:nvSpPr>
          <p:cNvPr id="4" name="Slide Number Placeholder 3"/>
          <p:cNvSpPr>
            <a:spLocks noGrp="1"/>
          </p:cNvSpPr>
          <p:nvPr>
            <p:ph type="sldNum" sz="quarter" idx="10"/>
          </p:nvPr>
        </p:nvSpPr>
        <p:spPr/>
        <p:txBody>
          <a:bodyPr/>
          <a:lstStyle/>
          <a:p>
            <a:fld id="{5875363B-810C-4065-AEF7-90C1F8936BA4}" type="slidenum">
              <a:rPr lang="en-GB" smtClean="0"/>
              <a:t>15</a:t>
            </a:fld>
            <a:endParaRPr lang="en-GB"/>
          </a:p>
        </p:txBody>
      </p:sp>
    </p:spTree>
    <p:extLst>
      <p:ext uri="{BB962C8B-B14F-4D97-AF65-F5344CB8AC3E}">
        <p14:creationId xmlns:p14="http://schemas.microsoft.com/office/powerpoint/2010/main" val="232865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85" indent="0" algn="ctr">
              <a:buNone/>
              <a:defRPr sz="2000"/>
            </a:lvl2pPr>
            <a:lvl3pPr marL="914369" indent="0" algn="ctr">
              <a:buNone/>
              <a:defRPr sz="1801"/>
            </a:lvl3pPr>
            <a:lvl4pPr marL="1371553" indent="0" algn="ctr">
              <a:buNone/>
              <a:defRPr sz="1600"/>
            </a:lvl4pPr>
            <a:lvl5pPr marL="1828738" indent="0" algn="ctr">
              <a:buNone/>
              <a:defRPr sz="1600"/>
            </a:lvl5pPr>
            <a:lvl6pPr marL="2285923" indent="0" algn="ctr">
              <a:buNone/>
              <a:defRPr sz="1600"/>
            </a:lvl6pPr>
            <a:lvl7pPr marL="2743107" indent="0" algn="ctr">
              <a:buNone/>
              <a:defRPr sz="1600"/>
            </a:lvl7pPr>
            <a:lvl8pPr marL="3200292" indent="0" algn="ctr">
              <a:buNone/>
              <a:defRPr sz="1600"/>
            </a:lvl8pPr>
            <a:lvl9pPr marL="3657476"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3135700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29407680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899"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199"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4764842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hought for the day">
    <p:bg>
      <p:bgPr>
        <a:solidFill>
          <a:srgbClr val="142A33"/>
        </a:solidFill>
        <a:effectLst/>
      </p:bgPr>
    </p:bg>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7" y="722977"/>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lvl1pPr>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white"/>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lvl1pPr>
              <a:defRPr>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white"/>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6" name="Content Placeholder 5">
            <a:extLst>
              <a:ext uri="{FF2B5EF4-FFF2-40B4-BE49-F238E27FC236}">
                <a16:creationId xmlns:a16="http://schemas.microsoft.com/office/drawing/2014/main" id="{8F5FD7A6-CF27-D0FC-CD3E-D9ABE71A69BF}"/>
              </a:ext>
            </a:extLst>
          </p:cNvPr>
          <p:cNvSpPr>
            <a:spLocks noGrp="1"/>
          </p:cNvSpPr>
          <p:nvPr>
            <p:ph sz="quarter" idx="13"/>
          </p:nvPr>
        </p:nvSpPr>
        <p:spPr>
          <a:xfrm>
            <a:off x="1524000" y="885365"/>
            <a:ext cx="9144000" cy="5087270"/>
          </a:xfrm>
        </p:spPr>
        <p:txBody>
          <a:bodyPr>
            <a:normAutofit/>
          </a:bodyPr>
          <a:lstStyle>
            <a:lvl1pPr marL="0" indent="0">
              <a:buNone/>
              <a:defRPr sz="5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8" name="Content Placeholder 7">
            <a:extLst>
              <a:ext uri="{FF2B5EF4-FFF2-40B4-BE49-F238E27FC236}">
                <a16:creationId xmlns:a16="http://schemas.microsoft.com/office/drawing/2014/main" id="{7E61F2BF-9724-2BA9-43FC-90F9E1C2EE40}"/>
              </a:ext>
            </a:extLst>
          </p:cNvPr>
          <p:cNvSpPr>
            <a:spLocks noGrp="1"/>
          </p:cNvSpPr>
          <p:nvPr>
            <p:ph sz="quarter" idx="14" hasCustomPrompt="1"/>
          </p:nvPr>
        </p:nvSpPr>
        <p:spPr>
          <a:xfrm>
            <a:off x="4495966" y="219073"/>
            <a:ext cx="4480560" cy="565150"/>
          </a:xfrm>
        </p:spPr>
        <p:txBody>
          <a:bodyPr/>
          <a:lstStyle>
            <a:lvl1pPr marL="0" indent="0">
              <a:buNone/>
              <a:defRPr>
                <a:solidFill>
                  <a:schemeClr val="bg1"/>
                </a:solidFill>
              </a:defRPr>
            </a:lvl1pPr>
          </a:lstStyle>
          <a:p>
            <a:pPr lvl="0"/>
            <a:r>
              <a:rPr lang="en-US" dirty="0"/>
              <a:t>Thought for the Day</a:t>
            </a:r>
          </a:p>
        </p:txBody>
      </p:sp>
    </p:spTree>
    <p:extLst>
      <p:ext uri="{BB962C8B-B14F-4D97-AF65-F5344CB8AC3E}">
        <p14:creationId xmlns:p14="http://schemas.microsoft.com/office/powerpoint/2010/main" val="13351255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8" y="722978"/>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2"/>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89"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31281506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85" indent="0" algn="ctr">
              <a:buNone/>
              <a:defRPr sz="2000"/>
            </a:lvl2pPr>
            <a:lvl3pPr marL="914369" indent="0" algn="ctr">
              <a:buNone/>
              <a:defRPr sz="1801"/>
            </a:lvl3pPr>
            <a:lvl4pPr marL="1371553" indent="0" algn="ctr">
              <a:buNone/>
              <a:defRPr sz="1600"/>
            </a:lvl4pPr>
            <a:lvl5pPr marL="1828738" indent="0" algn="ctr">
              <a:buNone/>
              <a:defRPr sz="1600"/>
            </a:lvl5pPr>
            <a:lvl6pPr marL="2285923" indent="0" algn="ctr">
              <a:buNone/>
              <a:defRPr sz="1600"/>
            </a:lvl6pPr>
            <a:lvl7pPr marL="2743107" indent="0" algn="ctr">
              <a:buNone/>
              <a:defRPr sz="1600"/>
            </a:lvl7pPr>
            <a:lvl8pPr marL="3200292" indent="0" algn="ctr">
              <a:buNone/>
              <a:defRPr sz="1600"/>
            </a:lvl8pPr>
            <a:lvl9pPr marL="3657476"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7177447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25748781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2" y="1709739"/>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2" y="4589465"/>
            <a:ext cx="10515600" cy="1500187"/>
          </a:xfrm>
        </p:spPr>
        <p:txBody>
          <a:bodyPr/>
          <a:lstStyle>
            <a:lvl1pPr marL="0" indent="0">
              <a:buNone/>
              <a:defRPr sz="2400">
                <a:solidFill>
                  <a:schemeClr val="tx1">
                    <a:tint val="75000"/>
                  </a:schemeClr>
                </a:solidFill>
              </a:defRPr>
            </a:lvl1pPr>
            <a:lvl2pPr marL="457185" indent="0">
              <a:buNone/>
              <a:defRPr sz="2000">
                <a:solidFill>
                  <a:schemeClr val="tx1">
                    <a:tint val="75000"/>
                  </a:schemeClr>
                </a:solidFill>
              </a:defRPr>
            </a:lvl2pPr>
            <a:lvl3pPr marL="914369" indent="0">
              <a:buNone/>
              <a:defRPr sz="1801">
                <a:solidFill>
                  <a:schemeClr val="tx1">
                    <a:tint val="75000"/>
                  </a:schemeClr>
                </a:solidFill>
              </a:defRPr>
            </a:lvl3pPr>
            <a:lvl4pPr marL="1371553" indent="0">
              <a:buNone/>
              <a:defRPr sz="1600">
                <a:solidFill>
                  <a:schemeClr val="tx1">
                    <a:tint val="75000"/>
                  </a:schemeClr>
                </a:solidFill>
              </a:defRPr>
            </a:lvl4pPr>
            <a:lvl5pPr marL="1828738" indent="0">
              <a:buNone/>
              <a:defRPr sz="1600">
                <a:solidFill>
                  <a:schemeClr val="tx1">
                    <a:tint val="75000"/>
                  </a:schemeClr>
                </a:solidFill>
              </a:defRPr>
            </a:lvl5pPr>
            <a:lvl6pPr marL="2285923" indent="0">
              <a:buNone/>
              <a:defRPr sz="1600">
                <a:solidFill>
                  <a:schemeClr val="tx1">
                    <a:tint val="75000"/>
                  </a:schemeClr>
                </a:solidFill>
              </a:defRPr>
            </a:lvl6pPr>
            <a:lvl7pPr marL="2743107" indent="0">
              <a:buNone/>
              <a:defRPr sz="1600">
                <a:solidFill>
                  <a:schemeClr val="tx1">
                    <a:tint val="75000"/>
                  </a:schemeClr>
                </a:solidFill>
              </a:defRPr>
            </a:lvl7pPr>
            <a:lvl8pPr marL="3200292" indent="0">
              <a:buNone/>
              <a:defRPr sz="1600">
                <a:solidFill>
                  <a:schemeClr val="tx1">
                    <a:tint val="75000"/>
                  </a:schemeClr>
                </a:solidFill>
              </a:defRPr>
            </a:lvl8pPr>
            <a:lvl9pPr marL="3657476"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4792928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6605000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6"/>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90" y="1681163"/>
            <a:ext cx="5157787" cy="823912"/>
          </a:xfrm>
        </p:spPr>
        <p:txBody>
          <a:bodyPr anchor="b"/>
          <a:lstStyle>
            <a:lvl1pPr marL="0" indent="0">
              <a:buNone/>
              <a:defRPr sz="2400" b="1"/>
            </a:lvl1pPr>
            <a:lvl2pPr marL="457185" indent="0">
              <a:buNone/>
              <a:defRPr sz="2000" b="1"/>
            </a:lvl2pPr>
            <a:lvl3pPr marL="914369" indent="0">
              <a:buNone/>
              <a:defRPr sz="1801" b="1"/>
            </a:lvl3pPr>
            <a:lvl4pPr marL="1371553" indent="0">
              <a:buNone/>
              <a:defRPr sz="1600" b="1"/>
            </a:lvl4pPr>
            <a:lvl5pPr marL="1828738" indent="0">
              <a:buNone/>
              <a:defRPr sz="1600" b="1"/>
            </a:lvl5pPr>
            <a:lvl6pPr marL="2285923" indent="0">
              <a:buNone/>
              <a:defRPr sz="1600" b="1"/>
            </a:lvl6pPr>
            <a:lvl7pPr marL="2743107" indent="0">
              <a:buNone/>
              <a:defRPr sz="1600" b="1"/>
            </a:lvl7pPr>
            <a:lvl8pPr marL="3200292" indent="0">
              <a:buNone/>
              <a:defRPr sz="1600" b="1"/>
            </a:lvl8pPr>
            <a:lvl9pPr marL="3657476"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90" y="2505077"/>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185" indent="0">
              <a:buNone/>
              <a:defRPr sz="2000" b="1"/>
            </a:lvl2pPr>
            <a:lvl3pPr marL="914369" indent="0">
              <a:buNone/>
              <a:defRPr sz="1801" b="1"/>
            </a:lvl3pPr>
            <a:lvl4pPr marL="1371553" indent="0">
              <a:buNone/>
              <a:defRPr sz="1600" b="1"/>
            </a:lvl4pPr>
            <a:lvl5pPr marL="1828738" indent="0">
              <a:buNone/>
              <a:defRPr sz="1600" b="1"/>
            </a:lvl5pPr>
            <a:lvl6pPr marL="2285923" indent="0">
              <a:buNone/>
              <a:defRPr sz="1600" b="1"/>
            </a:lvl6pPr>
            <a:lvl7pPr marL="2743107" indent="0">
              <a:buNone/>
              <a:defRPr sz="1600" b="1"/>
            </a:lvl7pPr>
            <a:lvl8pPr marL="3200292" indent="0">
              <a:buNone/>
              <a:defRPr sz="1600" b="1"/>
            </a:lvl8pPr>
            <a:lvl9pPr marL="3657476"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2" y="2505077"/>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6307500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5397617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1913920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41418741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6"/>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85" indent="0">
              <a:buNone/>
              <a:defRPr sz="1401"/>
            </a:lvl2pPr>
            <a:lvl3pPr marL="914369" indent="0">
              <a:buNone/>
              <a:defRPr sz="1200"/>
            </a:lvl3pPr>
            <a:lvl4pPr marL="1371553" indent="0">
              <a:buNone/>
              <a:defRPr sz="1001"/>
            </a:lvl4pPr>
            <a:lvl5pPr marL="1828738" indent="0">
              <a:buNone/>
              <a:defRPr sz="1001"/>
            </a:lvl5pPr>
            <a:lvl6pPr marL="2285923" indent="0">
              <a:buNone/>
              <a:defRPr sz="1001"/>
            </a:lvl6pPr>
            <a:lvl7pPr marL="2743107" indent="0">
              <a:buNone/>
              <a:defRPr sz="1001"/>
            </a:lvl7pPr>
            <a:lvl8pPr marL="3200292" indent="0">
              <a:buNone/>
              <a:defRPr sz="1001"/>
            </a:lvl8pPr>
            <a:lvl9pPr marL="3657476"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9610560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6"/>
            <a:ext cx="6172201" cy="4873625"/>
          </a:xfrm>
        </p:spPr>
        <p:txBody>
          <a:bodyPr/>
          <a:lstStyle>
            <a:lvl1pPr marL="0" indent="0">
              <a:buNone/>
              <a:defRPr sz="3200"/>
            </a:lvl1pPr>
            <a:lvl2pPr marL="457185" indent="0">
              <a:buNone/>
              <a:defRPr sz="2800"/>
            </a:lvl2pPr>
            <a:lvl3pPr marL="914369" indent="0">
              <a:buNone/>
              <a:defRPr sz="2400"/>
            </a:lvl3pPr>
            <a:lvl4pPr marL="1371553" indent="0">
              <a:buNone/>
              <a:defRPr sz="2000"/>
            </a:lvl4pPr>
            <a:lvl5pPr marL="1828738" indent="0">
              <a:buNone/>
              <a:defRPr sz="2000"/>
            </a:lvl5pPr>
            <a:lvl6pPr marL="2285923" indent="0">
              <a:buNone/>
              <a:defRPr sz="2000"/>
            </a:lvl6pPr>
            <a:lvl7pPr marL="2743107" indent="0">
              <a:buNone/>
              <a:defRPr sz="2000"/>
            </a:lvl7pPr>
            <a:lvl8pPr marL="3200292" indent="0">
              <a:buNone/>
              <a:defRPr sz="2000"/>
            </a:lvl8pPr>
            <a:lvl9pPr marL="3657476" indent="0">
              <a:buNone/>
              <a:defRPr sz="2000"/>
            </a:lvl9pPr>
          </a:lstStyle>
          <a:p>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85" indent="0">
              <a:buNone/>
              <a:defRPr sz="1401"/>
            </a:lvl2pPr>
            <a:lvl3pPr marL="914369" indent="0">
              <a:buNone/>
              <a:defRPr sz="1200"/>
            </a:lvl3pPr>
            <a:lvl4pPr marL="1371553" indent="0">
              <a:buNone/>
              <a:defRPr sz="1001"/>
            </a:lvl4pPr>
            <a:lvl5pPr marL="1828738" indent="0">
              <a:buNone/>
              <a:defRPr sz="1001"/>
            </a:lvl5pPr>
            <a:lvl6pPr marL="2285923" indent="0">
              <a:buNone/>
              <a:defRPr sz="1001"/>
            </a:lvl6pPr>
            <a:lvl7pPr marL="2743107" indent="0">
              <a:buNone/>
              <a:defRPr sz="1001"/>
            </a:lvl7pPr>
            <a:lvl8pPr marL="3200292" indent="0">
              <a:buNone/>
              <a:defRPr sz="1001"/>
            </a:lvl8pPr>
            <a:lvl9pPr marL="3657476"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20611128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8268828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899"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199"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7905034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79" indent="0" algn="ctr">
              <a:buNone/>
              <a:defRPr sz="2000"/>
            </a:lvl2pPr>
            <a:lvl3pPr marL="914358" indent="0" algn="ctr">
              <a:buNone/>
              <a:defRPr sz="1800"/>
            </a:lvl3pPr>
            <a:lvl4pPr marL="1371536" indent="0" algn="ctr">
              <a:buNone/>
              <a:defRPr sz="1600"/>
            </a:lvl4pPr>
            <a:lvl5pPr marL="1828715" indent="0" algn="ctr">
              <a:buNone/>
              <a:defRPr sz="1600"/>
            </a:lvl5pPr>
            <a:lvl6pPr marL="2285894" indent="0" algn="ctr">
              <a:buNone/>
              <a:defRPr sz="1600"/>
            </a:lvl6pPr>
            <a:lvl7pPr marL="2743073" indent="0" algn="ctr">
              <a:buNone/>
              <a:defRPr sz="1600"/>
            </a:lvl7pPr>
            <a:lvl8pPr marL="3200252" indent="0" algn="ctr">
              <a:buNone/>
              <a:defRPr sz="1600"/>
            </a:lvl8pPr>
            <a:lvl9pPr marL="365743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3588147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1433249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179" indent="0">
              <a:buNone/>
              <a:defRPr sz="2000">
                <a:solidFill>
                  <a:schemeClr val="tx1">
                    <a:tint val="75000"/>
                  </a:schemeClr>
                </a:solidFill>
              </a:defRPr>
            </a:lvl2pPr>
            <a:lvl3pPr marL="914358" indent="0">
              <a:buNone/>
              <a:defRPr sz="1800">
                <a:solidFill>
                  <a:schemeClr val="tx1">
                    <a:tint val="75000"/>
                  </a:schemeClr>
                </a:solidFill>
              </a:defRPr>
            </a:lvl3pPr>
            <a:lvl4pPr marL="1371536" indent="0">
              <a:buNone/>
              <a:defRPr sz="1600">
                <a:solidFill>
                  <a:schemeClr val="tx1">
                    <a:tint val="75000"/>
                  </a:schemeClr>
                </a:solidFill>
              </a:defRPr>
            </a:lvl4pPr>
            <a:lvl5pPr marL="1828715" indent="0">
              <a:buNone/>
              <a:defRPr sz="1600">
                <a:solidFill>
                  <a:schemeClr val="tx1">
                    <a:tint val="75000"/>
                  </a:schemeClr>
                </a:solidFill>
              </a:defRPr>
            </a:lvl5pPr>
            <a:lvl6pPr marL="2285894" indent="0">
              <a:buNone/>
              <a:defRPr sz="1600">
                <a:solidFill>
                  <a:schemeClr val="tx1">
                    <a:tint val="75000"/>
                  </a:schemeClr>
                </a:solidFill>
              </a:defRPr>
            </a:lvl6pPr>
            <a:lvl7pPr marL="2743073" indent="0">
              <a:buNone/>
              <a:defRPr sz="1600">
                <a:solidFill>
                  <a:schemeClr val="tx1">
                    <a:tint val="75000"/>
                  </a:schemeClr>
                </a:solidFill>
              </a:defRPr>
            </a:lvl7pPr>
            <a:lvl8pPr marL="3200252" indent="0">
              <a:buNone/>
              <a:defRPr sz="1600">
                <a:solidFill>
                  <a:schemeClr val="tx1">
                    <a:tint val="75000"/>
                  </a:schemeClr>
                </a:solidFill>
              </a:defRPr>
            </a:lvl8pPr>
            <a:lvl9pPr marL="365743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dirty="0">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dirty="0">
              <a:solidFill>
                <a:srgbClr val="2A2C65">
                  <a:tint val="75000"/>
                </a:srgbClr>
              </a:solidFill>
            </a:endParaRPr>
          </a:p>
        </p:txBody>
      </p:sp>
    </p:spTree>
    <p:extLst>
      <p:ext uri="{BB962C8B-B14F-4D97-AF65-F5344CB8AC3E}">
        <p14:creationId xmlns:p14="http://schemas.microsoft.com/office/powerpoint/2010/main" val="35981377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6" name="Footer Placeholder 5"/>
          <p:cNvSpPr>
            <a:spLocks noGrp="1"/>
          </p:cNvSpPr>
          <p:nvPr>
            <p:ph type="ftr" sz="quarter" idx="11"/>
          </p:nvPr>
        </p:nvSpPr>
        <p:spPr/>
        <p:txBody>
          <a:body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3308322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179" indent="0">
              <a:buNone/>
              <a:defRPr sz="2000" b="1"/>
            </a:lvl2pPr>
            <a:lvl3pPr marL="914358" indent="0">
              <a:buNone/>
              <a:defRPr sz="1800" b="1"/>
            </a:lvl3pPr>
            <a:lvl4pPr marL="1371536" indent="0">
              <a:buNone/>
              <a:defRPr sz="1600" b="1"/>
            </a:lvl4pPr>
            <a:lvl5pPr marL="1828715" indent="0">
              <a:buNone/>
              <a:defRPr sz="1600" b="1"/>
            </a:lvl5pPr>
            <a:lvl6pPr marL="2285894" indent="0">
              <a:buNone/>
              <a:defRPr sz="1600" b="1"/>
            </a:lvl6pPr>
            <a:lvl7pPr marL="2743073" indent="0">
              <a:buNone/>
              <a:defRPr sz="1600" b="1"/>
            </a:lvl7pPr>
            <a:lvl8pPr marL="3200252" indent="0">
              <a:buNone/>
              <a:defRPr sz="1600" b="1"/>
            </a:lvl8pPr>
            <a:lvl9pPr marL="365743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79" indent="0">
              <a:buNone/>
              <a:defRPr sz="2000" b="1"/>
            </a:lvl2pPr>
            <a:lvl3pPr marL="914358" indent="0">
              <a:buNone/>
              <a:defRPr sz="1800" b="1"/>
            </a:lvl3pPr>
            <a:lvl4pPr marL="1371536" indent="0">
              <a:buNone/>
              <a:defRPr sz="1600" b="1"/>
            </a:lvl4pPr>
            <a:lvl5pPr marL="1828715" indent="0">
              <a:buNone/>
              <a:defRPr sz="1600" b="1"/>
            </a:lvl5pPr>
            <a:lvl6pPr marL="2285894" indent="0">
              <a:buNone/>
              <a:defRPr sz="1600" b="1"/>
            </a:lvl6pPr>
            <a:lvl7pPr marL="2743073" indent="0">
              <a:buNone/>
              <a:defRPr sz="1600" b="1"/>
            </a:lvl7pPr>
            <a:lvl8pPr marL="3200252" indent="0">
              <a:buNone/>
              <a:defRPr sz="1600" b="1"/>
            </a:lvl8pPr>
            <a:lvl9pPr marL="365743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8" name="Footer Placeholder 7"/>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9" name="Slide Number Placeholder 8"/>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238810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2" y="1709739"/>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2" y="4589465"/>
            <a:ext cx="10515600" cy="1500187"/>
          </a:xfrm>
        </p:spPr>
        <p:txBody>
          <a:bodyPr/>
          <a:lstStyle>
            <a:lvl1pPr marL="0" indent="0">
              <a:buNone/>
              <a:defRPr sz="2400">
                <a:solidFill>
                  <a:schemeClr val="tx1">
                    <a:tint val="75000"/>
                  </a:schemeClr>
                </a:solidFill>
              </a:defRPr>
            </a:lvl1pPr>
            <a:lvl2pPr marL="457185" indent="0">
              <a:buNone/>
              <a:defRPr sz="2000">
                <a:solidFill>
                  <a:schemeClr val="tx1">
                    <a:tint val="75000"/>
                  </a:schemeClr>
                </a:solidFill>
              </a:defRPr>
            </a:lvl2pPr>
            <a:lvl3pPr marL="914369" indent="0">
              <a:buNone/>
              <a:defRPr sz="1801">
                <a:solidFill>
                  <a:schemeClr val="tx1">
                    <a:tint val="75000"/>
                  </a:schemeClr>
                </a:solidFill>
              </a:defRPr>
            </a:lvl3pPr>
            <a:lvl4pPr marL="1371553" indent="0">
              <a:buNone/>
              <a:defRPr sz="1600">
                <a:solidFill>
                  <a:schemeClr val="tx1">
                    <a:tint val="75000"/>
                  </a:schemeClr>
                </a:solidFill>
              </a:defRPr>
            </a:lvl4pPr>
            <a:lvl5pPr marL="1828738" indent="0">
              <a:buNone/>
              <a:defRPr sz="1600">
                <a:solidFill>
                  <a:schemeClr val="tx1">
                    <a:tint val="75000"/>
                  </a:schemeClr>
                </a:solidFill>
              </a:defRPr>
            </a:lvl5pPr>
            <a:lvl6pPr marL="2285923" indent="0">
              <a:buNone/>
              <a:defRPr sz="1600">
                <a:solidFill>
                  <a:schemeClr val="tx1">
                    <a:tint val="75000"/>
                  </a:schemeClr>
                </a:solidFill>
              </a:defRPr>
            </a:lvl6pPr>
            <a:lvl7pPr marL="2743107" indent="0">
              <a:buNone/>
              <a:defRPr sz="1600">
                <a:solidFill>
                  <a:schemeClr val="tx1">
                    <a:tint val="75000"/>
                  </a:schemeClr>
                </a:solidFill>
              </a:defRPr>
            </a:lvl7pPr>
            <a:lvl8pPr marL="3200292" indent="0">
              <a:buNone/>
              <a:defRPr sz="1600">
                <a:solidFill>
                  <a:schemeClr val="tx1">
                    <a:tint val="75000"/>
                  </a:schemeClr>
                </a:solidFill>
              </a:defRPr>
            </a:lvl8pPr>
            <a:lvl9pPr marL="3657476"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3890480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4" name="Footer Placeholder 3"/>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5" name="Slide Number Placeholder 4"/>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3103411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3" name="Footer Placeholder 2"/>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4" name="Slide Number Placeholder 3"/>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6576059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79" indent="0">
              <a:buNone/>
              <a:defRPr sz="1400"/>
            </a:lvl2pPr>
            <a:lvl3pPr marL="914358" indent="0">
              <a:buNone/>
              <a:defRPr sz="1200"/>
            </a:lvl3pPr>
            <a:lvl4pPr marL="1371536" indent="0">
              <a:buNone/>
              <a:defRPr sz="1000"/>
            </a:lvl4pPr>
            <a:lvl5pPr marL="1828715" indent="0">
              <a:buNone/>
              <a:defRPr sz="1000"/>
            </a:lvl5pPr>
            <a:lvl6pPr marL="2285894" indent="0">
              <a:buNone/>
              <a:defRPr sz="1000"/>
            </a:lvl6pPr>
            <a:lvl7pPr marL="2743073" indent="0">
              <a:buNone/>
              <a:defRPr sz="1000"/>
            </a:lvl7pPr>
            <a:lvl8pPr marL="3200252" indent="0">
              <a:buNone/>
              <a:defRPr sz="1000"/>
            </a:lvl8pPr>
            <a:lvl9pPr marL="365743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9659999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79" indent="0">
              <a:buNone/>
              <a:defRPr sz="2800"/>
            </a:lvl2pPr>
            <a:lvl3pPr marL="914358" indent="0">
              <a:buNone/>
              <a:defRPr sz="2400"/>
            </a:lvl3pPr>
            <a:lvl4pPr marL="1371536" indent="0">
              <a:buNone/>
              <a:defRPr sz="2000"/>
            </a:lvl4pPr>
            <a:lvl5pPr marL="1828715" indent="0">
              <a:buNone/>
              <a:defRPr sz="2000"/>
            </a:lvl5pPr>
            <a:lvl6pPr marL="2285894" indent="0">
              <a:buNone/>
              <a:defRPr sz="2000"/>
            </a:lvl6pPr>
            <a:lvl7pPr marL="2743073" indent="0">
              <a:buNone/>
              <a:defRPr sz="2000"/>
            </a:lvl7pPr>
            <a:lvl8pPr marL="3200252" indent="0">
              <a:buNone/>
              <a:defRPr sz="2000"/>
            </a:lvl8pPr>
            <a:lvl9pPr marL="365743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79" indent="0">
              <a:buNone/>
              <a:defRPr sz="1400"/>
            </a:lvl2pPr>
            <a:lvl3pPr marL="914358" indent="0">
              <a:buNone/>
              <a:defRPr sz="1200"/>
            </a:lvl3pPr>
            <a:lvl4pPr marL="1371536" indent="0">
              <a:buNone/>
              <a:defRPr sz="1000"/>
            </a:lvl4pPr>
            <a:lvl5pPr marL="1828715" indent="0">
              <a:buNone/>
              <a:defRPr sz="1000"/>
            </a:lvl5pPr>
            <a:lvl6pPr marL="2285894" indent="0">
              <a:buNone/>
              <a:defRPr sz="1000"/>
            </a:lvl6pPr>
            <a:lvl7pPr marL="2743073" indent="0">
              <a:buNone/>
              <a:defRPr sz="1000"/>
            </a:lvl7pPr>
            <a:lvl8pPr marL="3200252" indent="0">
              <a:buNone/>
              <a:defRPr sz="1000"/>
            </a:lvl8pPr>
            <a:lvl9pPr marL="365743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60944425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61626589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838611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426611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6"/>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90" y="1681163"/>
            <a:ext cx="5157787" cy="823912"/>
          </a:xfrm>
        </p:spPr>
        <p:txBody>
          <a:bodyPr anchor="b"/>
          <a:lstStyle>
            <a:lvl1pPr marL="0" indent="0">
              <a:buNone/>
              <a:defRPr sz="2400" b="1"/>
            </a:lvl1pPr>
            <a:lvl2pPr marL="457185" indent="0">
              <a:buNone/>
              <a:defRPr sz="2000" b="1"/>
            </a:lvl2pPr>
            <a:lvl3pPr marL="914369" indent="0">
              <a:buNone/>
              <a:defRPr sz="1801" b="1"/>
            </a:lvl3pPr>
            <a:lvl4pPr marL="1371553" indent="0">
              <a:buNone/>
              <a:defRPr sz="1600" b="1"/>
            </a:lvl4pPr>
            <a:lvl5pPr marL="1828738" indent="0">
              <a:buNone/>
              <a:defRPr sz="1600" b="1"/>
            </a:lvl5pPr>
            <a:lvl6pPr marL="2285923" indent="0">
              <a:buNone/>
              <a:defRPr sz="1600" b="1"/>
            </a:lvl6pPr>
            <a:lvl7pPr marL="2743107" indent="0">
              <a:buNone/>
              <a:defRPr sz="1600" b="1"/>
            </a:lvl7pPr>
            <a:lvl8pPr marL="3200292" indent="0">
              <a:buNone/>
              <a:defRPr sz="1600" b="1"/>
            </a:lvl8pPr>
            <a:lvl9pPr marL="3657476"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90" y="2505077"/>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185" indent="0">
              <a:buNone/>
              <a:defRPr sz="2000" b="1"/>
            </a:lvl2pPr>
            <a:lvl3pPr marL="914369" indent="0">
              <a:buNone/>
              <a:defRPr sz="1801" b="1"/>
            </a:lvl3pPr>
            <a:lvl4pPr marL="1371553" indent="0">
              <a:buNone/>
              <a:defRPr sz="1600" b="1"/>
            </a:lvl4pPr>
            <a:lvl5pPr marL="1828738" indent="0">
              <a:buNone/>
              <a:defRPr sz="1600" b="1"/>
            </a:lvl5pPr>
            <a:lvl6pPr marL="2285923" indent="0">
              <a:buNone/>
              <a:defRPr sz="1600" b="1"/>
            </a:lvl6pPr>
            <a:lvl7pPr marL="2743107" indent="0">
              <a:buNone/>
              <a:defRPr sz="1600" b="1"/>
            </a:lvl7pPr>
            <a:lvl8pPr marL="3200292" indent="0">
              <a:buNone/>
              <a:defRPr sz="1600" b="1"/>
            </a:lvl8pPr>
            <a:lvl9pPr marL="3657476"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2" y="2505077"/>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4002905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102792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748677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6"/>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85" indent="0">
              <a:buNone/>
              <a:defRPr sz="1401"/>
            </a:lvl2pPr>
            <a:lvl3pPr marL="914369" indent="0">
              <a:buNone/>
              <a:defRPr sz="1200"/>
            </a:lvl3pPr>
            <a:lvl4pPr marL="1371553" indent="0">
              <a:buNone/>
              <a:defRPr sz="1001"/>
            </a:lvl4pPr>
            <a:lvl5pPr marL="1828738" indent="0">
              <a:buNone/>
              <a:defRPr sz="1001"/>
            </a:lvl5pPr>
            <a:lvl6pPr marL="2285923" indent="0">
              <a:buNone/>
              <a:defRPr sz="1001"/>
            </a:lvl6pPr>
            <a:lvl7pPr marL="2743107" indent="0">
              <a:buNone/>
              <a:defRPr sz="1001"/>
            </a:lvl7pPr>
            <a:lvl8pPr marL="3200292" indent="0">
              <a:buNone/>
              <a:defRPr sz="1001"/>
            </a:lvl8pPr>
            <a:lvl9pPr marL="3657476"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4393587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6"/>
            <a:ext cx="6172201" cy="4873625"/>
          </a:xfrm>
        </p:spPr>
        <p:txBody>
          <a:bodyPr/>
          <a:lstStyle>
            <a:lvl1pPr marL="0" indent="0">
              <a:buNone/>
              <a:defRPr sz="3200"/>
            </a:lvl1pPr>
            <a:lvl2pPr marL="457185" indent="0">
              <a:buNone/>
              <a:defRPr sz="2800"/>
            </a:lvl2pPr>
            <a:lvl3pPr marL="914369" indent="0">
              <a:buNone/>
              <a:defRPr sz="2400"/>
            </a:lvl3pPr>
            <a:lvl4pPr marL="1371553" indent="0">
              <a:buNone/>
              <a:defRPr sz="2000"/>
            </a:lvl4pPr>
            <a:lvl5pPr marL="1828738" indent="0">
              <a:buNone/>
              <a:defRPr sz="2000"/>
            </a:lvl5pPr>
            <a:lvl6pPr marL="2285923" indent="0">
              <a:buNone/>
              <a:defRPr sz="2000"/>
            </a:lvl6pPr>
            <a:lvl7pPr marL="2743107" indent="0">
              <a:buNone/>
              <a:defRPr sz="2000"/>
            </a:lvl7pPr>
            <a:lvl8pPr marL="3200292" indent="0">
              <a:buNone/>
              <a:defRPr sz="2000"/>
            </a:lvl8pPr>
            <a:lvl9pPr marL="3657476" indent="0">
              <a:buNone/>
              <a:defRPr sz="2000"/>
            </a:lvl9pPr>
          </a:lstStyle>
          <a:p>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85" indent="0">
              <a:buNone/>
              <a:defRPr sz="1401"/>
            </a:lvl2pPr>
            <a:lvl3pPr marL="914369" indent="0">
              <a:buNone/>
              <a:defRPr sz="1200"/>
            </a:lvl3pPr>
            <a:lvl4pPr marL="1371553" indent="0">
              <a:buNone/>
              <a:defRPr sz="1001"/>
            </a:lvl4pPr>
            <a:lvl5pPr marL="1828738" indent="0">
              <a:buNone/>
              <a:defRPr sz="1001"/>
            </a:lvl5pPr>
            <a:lvl6pPr marL="2285923" indent="0">
              <a:buNone/>
              <a:defRPr sz="1001"/>
            </a:lvl6pPr>
            <a:lvl7pPr marL="2743107" indent="0">
              <a:buNone/>
              <a:defRPr sz="1001"/>
            </a:lvl7pPr>
            <a:lvl8pPr marL="3200292" indent="0">
              <a:buNone/>
              <a:defRPr sz="1001"/>
            </a:lvl8pPr>
            <a:lvl9pPr marL="3657476"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788155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2.pn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2"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1"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3"/>
          </p:nvPr>
        </p:nvSpPr>
        <p:spPr>
          <a:xfrm>
            <a:off x="4038602"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8610601"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41256537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732" r:id="rId12"/>
    <p:sldLayoutId id="2147483733" r:id="rId13"/>
  </p:sldLayoutIdLst>
  <p:txStyles>
    <p:titleStyle>
      <a:lvl1pPr algn="l" defTabSz="914369"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3" indent="-228593" algn="l" defTabSz="914369"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77" indent="-228593" algn="l" defTabSz="91436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2" indent="-228593" algn="l" defTabSz="91436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46"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31"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15"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00"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885"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69"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69" rtl="0" eaLnBrk="1" latinLnBrk="0" hangingPunct="1">
        <a:defRPr sz="1801" kern="1200">
          <a:solidFill>
            <a:schemeClr val="tx1"/>
          </a:solidFill>
          <a:latin typeface="+mn-lt"/>
          <a:ea typeface="+mn-ea"/>
          <a:cs typeface="+mn-cs"/>
        </a:defRPr>
      </a:lvl1pPr>
      <a:lvl2pPr marL="457185" algn="l" defTabSz="914369" rtl="0" eaLnBrk="1" latinLnBrk="0" hangingPunct="1">
        <a:defRPr sz="1801" kern="1200">
          <a:solidFill>
            <a:schemeClr val="tx1"/>
          </a:solidFill>
          <a:latin typeface="+mn-lt"/>
          <a:ea typeface="+mn-ea"/>
          <a:cs typeface="+mn-cs"/>
        </a:defRPr>
      </a:lvl2pPr>
      <a:lvl3pPr marL="914369" algn="l" defTabSz="914369" rtl="0" eaLnBrk="1" latinLnBrk="0" hangingPunct="1">
        <a:defRPr sz="1801" kern="1200">
          <a:solidFill>
            <a:schemeClr val="tx1"/>
          </a:solidFill>
          <a:latin typeface="+mn-lt"/>
          <a:ea typeface="+mn-ea"/>
          <a:cs typeface="+mn-cs"/>
        </a:defRPr>
      </a:lvl3pPr>
      <a:lvl4pPr marL="1371553" algn="l" defTabSz="914369" rtl="0" eaLnBrk="1" latinLnBrk="0" hangingPunct="1">
        <a:defRPr sz="1801" kern="1200">
          <a:solidFill>
            <a:schemeClr val="tx1"/>
          </a:solidFill>
          <a:latin typeface="+mn-lt"/>
          <a:ea typeface="+mn-ea"/>
          <a:cs typeface="+mn-cs"/>
        </a:defRPr>
      </a:lvl4pPr>
      <a:lvl5pPr marL="1828738" algn="l" defTabSz="914369" rtl="0" eaLnBrk="1" latinLnBrk="0" hangingPunct="1">
        <a:defRPr sz="1801" kern="1200">
          <a:solidFill>
            <a:schemeClr val="tx1"/>
          </a:solidFill>
          <a:latin typeface="+mn-lt"/>
          <a:ea typeface="+mn-ea"/>
          <a:cs typeface="+mn-cs"/>
        </a:defRPr>
      </a:lvl5pPr>
      <a:lvl6pPr marL="2285923" algn="l" defTabSz="914369" rtl="0" eaLnBrk="1" latinLnBrk="0" hangingPunct="1">
        <a:defRPr sz="1801" kern="1200">
          <a:solidFill>
            <a:schemeClr val="tx1"/>
          </a:solidFill>
          <a:latin typeface="+mn-lt"/>
          <a:ea typeface="+mn-ea"/>
          <a:cs typeface="+mn-cs"/>
        </a:defRPr>
      </a:lvl6pPr>
      <a:lvl7pPr marL="2743107" algn="l" defTabSz="914369" rtl="0" eaLnBrk="1" latinLnBrk="0" hangingPunct="1">
        <a:defRPr sz="1801" kern="1200">
          <a:solidFill>
            <a:schemeClr val="tx1"/>
          </a:solidFill>
          <a:latin typeface="+mn-lt"/>
          <a:ea typeface="+mn-ea"/>
          <a:cs typeface="+mn-cs"/>
        </a:defRPr>
      </a:lvl7pPr>
      <a:lvl8pPr marL="3200292" algn="l" defTabSz="914369" rtl="0" eaLnBrk="1" latinLnBrk="0" hangingPunct="1">
        <a:defRPr sz="1801" kern="1200">
          <a:solidFill>
            <a:schemeClr val="tx1"/>
          </a:solidFill>
          <a:latin typeface="+mn-lt"/>
          <a:ea typeface="+mn-ea"/>
          <a:cs typeface="+mn-cs"/>
        </a:defRPr>
      </a:lvl8pPr>
      <a:lvl9pPr marL="3657476" algn="l" defTabSz="914369" rtl="0" eaLnBrk="1" latinLnBrk="0" hangingPunct="1">
        <a:defRPr sz="180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2"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1"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3"/>
          </p:nvPr>
        </p:nvSpPr>
        <p:spPr>
          <a:xfrm>
            <a:off x="4038602"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8610601"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25400989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369"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3" indent="-228593" algn="l" defTabSz="914369"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77" indent="-228593" algn="l" defTabSz="91436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2" indent="-228593" algn="l" defTabSz="91436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46"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31"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15"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00"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885"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69"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69" rtl="0" eaLnBrk="1" latinLnBrk="0" hangingPunct="1">
        <a:defRPr sz="1801" kern="1200">
          <a:solidFill>
            <a:schemeClr val="tx1"/>
          </a:solidFill>
          <a:latin typeface="+mn-lt"/>
          <a:ea typeface="+mn-ea"/>
          <a:cs typeface="+mn-cs"/>
        </a:defRPr>
      </a:lvl1pPr>
      <a:lvl2pPr marL="457185" algn="l" defTabSz="914369" rtl="0" eaLnBrk="1" latinLnBrk="0" hangingPunct="1">
        <a:defRPr sz="1801" kern="1200">
          <a:solidFill>
            <a:schemeClr val="tx1"/>
          </a:solidFill>
          <a:latin typeface="+mn-lt"/>
          <a:ea typeface="+mn-ea"/>
          <a:cs typeface="+mn-cs"/>
        </a:defRPr>
      </a:lvl2pPr>
      <a:lvl3pPr marL="914369" algn="l" defTabSz="914369" rtl="0" eaLnBrk="1" latinLnBrk="0" hangingPunct="1">
        <a:defRPr sz="1801" kern="1200">
          <a:solidFill>
            <a:schemeClr val="tx1"/>
          </a:solidFill>
          <a:latin typeface="+mn-lt"/>
          <a:ea typeface="+mn-ea"/>
          <a:cs typeface="+mn-cs"/>
        </a:defRPr>
      </a:lvl3pPr>
      <a:lvl4pPr marL="1371553" algn="l" defTabSz="914369" rtl="0" eaLnBrk="1" latinLnBrk="0" hangingPunct="1">
        <a:defRPr sz="1801" kern="1200">
          <a:solidFill>
            <a:schemeClr val="tx1"/>
          </a:solidFill>
          <a:latin typeface="+mn-lt"/>
          <a:ea typeface="+mn-ea"/>
          <a:cs typeface="+mn-cs"/>
        </a:defRPr>
      </a:lvl4pPr>
      <a:lvl5pPr marL="1828738" algn="l" defTabSz="914369" rtl="0" eaLnBrk="1" latinLnBrk="0" hangingPunct="1">
        <a:defRPr sz="1801" kern="1200">
          <a:solidFill>
            <a:schemeClr val="tx1"/>
          </a:solidFill>
          <a:latin typeface="+mn-lt"/>
          <a:ea typeface="+mn-ea"/>
          <a:cs typeface="+mn-cs"/>
        </a:defRPr>
      </a:lvl5pPr>
      <a:lvl6pPr marL="2285923" algn="l" defTabSz="914369" rtl="0" eaLnBrk="1" latinLnBrk="0" hangingPunct="1">
        <a:defRPr sz="1801" kern="1200">
          <a:solidFill>
            <a:schemeClr val="tx1"/>
          </a:solidFill>
          <a:latin typeface="+mn-lt"/>
          <a:ea typeface="+mn-ea"/>
          <a:cs typeface="+mn-cs"/>
        </a:defRPr>
      </a:lvl6pPr>
      <a:lvl7pPr marL="2743107" algn="l" defTabSz="914369" rtl="0" eaLnBrk="1" latinLnBrk="0" hangingPunct="1">
        <a:defRPr sz="1801" kern="1200">
          <a:solidFill>
            <a:schemeClr val="tx1"/>
          </a:solidFill>
          <a:latin typeface="+mn-lt"/>
          <a:ea typeface="+mn-ea"/>
          <a:cs typeface="+mn-cs"/>
        </a:defRPr>
      </a:lvl7pPr>
      <a:lvl8pPr marL="3200292" algn="l" defTabSz="914369" rtl="0" eaLnBrk="1" latinLnBrk="0" hangingPunct="1">
        <a:defRPr sz="1801" kern="1200">
          <a:solidFill>
            <a:schemeClr val="tx1"/>
          </a:solidFill>
          <a:latin typeface="+mn-lt"/>
          <a:ea typeface="+mn-ea"/>
          <a:cs typeface="+mn-cs"/>
        </a:defRPr>
      </a:lvl8pPr>
      <a:lvl9pPr marL="3657476" algn="l" defTabSz="914369" rtl="0" eaLnBrk="1" latinLnBrk="0" hangingPunct="1">
        <a:defRPr sz="180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1" y="6356351"/>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cs typeface="Calibri" panose="020F0502020204030204"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cs typeface="Calibri" panose="020F0502020204030204" pitchFamily="34" charset="0"/>
              </a:defRPr>
            </a:lvl1pPr>
          </a:lstStyle>
          <a:p>
            <a:pPr defTabSz="277246"/>
            <a:endParaRPr lang="en-GB" dirty="0">
              <a:solidFill>
                <a:srgbClr val="2A2C65">
                  <a:tint val="75000"/>
                </a:srgbClr>
              </a:solidFill>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cs typeface="Calibri" panose="020F0502020204030204" pitchFamily="34" charset="0"/>
              </a:defRPr>
            </a:lvl1pPr>
          </a:lstStyle>
          <a:p>
            <a:pPr defTabSz="277246"/>
            <a:fld id="{B6F15528-21DE-4FAA-801E-634DDDAF4B2B}" type="slidenum">
              <a:rPr lang="en-GB" smtClean="0">
                <a:solidFill>
                  <a:srgbClr val="2A2C65">
                    <a:tint val="75000"/>
                  </a:srgbClr>
                </a:solidFill>
              </a:rPr>
              <a:pPr defTabSz="277246"/>
              <a:t>‹#›</a:t>
            </a:fld>
            <a:endParaRPr lang="en-GB" dirty="0">
              <a:solidFill>
                <a:srgbClr val="2A2C65">
                  <a:tint val="75000"/>
                </a:srgbClr>
              </a:solidFill>
            </a:endParaRPr>
          </a:p>
        </p:txBody>
      </p:sp>
      <p:pic>
        <p:nvPicPr>
          <p:cNvPr id="7" name="Picture 6">
            <a:extLst>
              <a:ext uri="{FF2B5EF4-FFF2-40B4-BE49-F238E27FC236}">
                <a16:creationId xmlns:a16="http://schemas.microsoft.com/office/drawing/2014/main" id="{15D0A0B7-B72F-0645-9E36-A4A9FEF7E163}"/>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p:blipFill>
        <p:spPr>
          <a:xfrm>
            <a:off x="-6325" y="-3357"/>
            <a:ext cx="12191953" cy="105399"/>
          </a:xfrm>
          <a:prstGeom prst="rect">
            <a:avLst/>
          </a:prstGeom>
        </p:spPr>
      </p:pic>
    </p:spTree>
    <p:extLst>
      <p:ext uri="{BB962C8B-B14F-4D97-AF65-F5344CB8AC3E}">
        <p14:creationId xmlns:p14="http://schemas.microsoft.com/office/powerpoint/2010/main" val="99598193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358" rtl="0" eaLnBrk="1" latinLnBrk="0" hangingPunct="1">
        <a:lnSpc>
          <a:spcPct val="90000"/>
        </a:lnSpc>
        <a:spcBef>
          <a:spcPct val="0"/>
        </a:spcBef>
        <a:buNone/>
        <a:defRPr sz="4400" b="1" i="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p:titleStyle>
    <p:body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8" rtl="0" eaLnBrk="1" latinLnBrk="0" hangingPunct="1">
        <a:defRPr sz="1800" kern="1200">
          <a:solidFill>
            <a:schemeClr val="tx1"/>
          </a:solidFill>
          <a:latin typeface="+mn-lt"/>
          <a:ea typeface="+mn-ea"/>
          <a:cs typeface="+mn-cs"/>
        </a:defRPr>
      </a:lvl1pPr>
      <a:lvl2pPr marL="457179" algn="l" defTabSz="914358" rtl="0" eaLnBrk="1" latinLnBrk="0" hangingPunct="1">
        <a:defRPr sz="1800" kern="1200">
          <a:solidFill>
            <a:schemeClr val="tx1"/>
          </a:solidFill>
          <a:latin typeface="+mn-lt"/>
          <a:ea typeface="+mn-ea"/>
          <a:cs typeface="+mn-cs"/>
        </a:defRPr>
      </a:lvl2pPr>
      <a:lvl3pPr marL="914358" algn="l" defTabSz="914358" rtl="0" eaLnBrk="1" latinLnBrk="0" hangingPunct="1">
        <a:defRPr sz="1800" kern="1200">
          <a:solidFill>
            <a:schemeClr val="tx1"/>
          </a:solidFill>
          <a:latin typeface="+mn-lt"/>
          <a:ea typeface="+mn-ea"/>
          <a:cs typeface="+mn-cs"/>
        </a:defRPr>
      </a:lvl3pPr>
      <a:lvl4pPr marL="1371536" algn="l" defTabSz="914358" rtl="0" eaLnBrk="1" latinLnBrk="0" hangingPunct="1">
        <a:defRPr sz="1800" kern="1200">
          <a:solidFill>
            <a:schemeClr val="tx1"/>
          </a:solidFill>
          <a:latin typeface="+mn-lt"/>
          <a:ea typeface="+mn-ea"/>
          <a:cs typeface="+mn-cs"/>
        </a:defRPr>
      </a:lvl4pPr>
      <a:lvl5pPr marL="1828715" algn="l" defTabSz="914358" rtl="0" eaLnBrk="1" latinLnBrk="0" hangingPunct="1">
        <a:defRPr sz="1800" kern="1200">
          <a:solidFill>
            <a:schemeClr val="tx1"/>
          </a:solidFill>
          <a:latin typeface="+mn-lt"/>
          <a:ea typeface="+mn-ea"/>
          <a:cs typeface="+mn-cs"/>
        </a:defRPr>
      </a:lvl5pPr>
      <a:lvl6pPr marL="2285894" algn="l" defTabSz="914358" rtl="0" eaLnBrk="1" latinLnBrk="0" hangingPunct="1">
        <a:defRPr sz="1800" kern="1200">
          <a:solidFill>
            <a:schemeClr val="tx1"/>
          </a:solidFill>
          <a:latin typeface="+mn-lt"/>
          <a:ea typeface="+mn-ea"/>
          <a:cs typeface="+mn-cs"/>
        </a:defRPr>
      </a:lvl6pPr>
      <a:lvl7pPr marL="2743073" algn="l" defTabSz="914358" rtl="0" eaLnBrk="1" latinLnBrk="0" hangingPunct="1">
        <a:defRPr sz="1800" kern="1200">
          <a:solidFill>
            <a:schemeClr val="tx1"/>
          </a:solidFill>
          <a:latin typeface="+mn-lt"/>
          <a:ea typeface="+mn-ea"/>
          <a:cs typeface="+mn-cs"/>
        </a:defRPr>
      </a:lvl7pPr>
      <a:lvl8pPr marL="3200252" algn="l" defTabSz="914358" rtl="0" eaLnBrk="1" latinLnBrk="0" hangingPunct="1">
        <a:defRPr sz="1800" kern="1200">
          <a:solidFill>
            <a:schemeClr val="tx1"/>
          </a:solidFill>
          <a:latin typeface="+mn-lt"/>
          <a:ea typeface="+mn-ea"/>
          <a:cs typeface="+mn-cs"/>
        </a:defRPr>
      </a:lvl8pPr>
      <a:lvl9pPr marL="3657430" algn="l" defTabSz="91435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6.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6.xml"/><Relationship Id="rId1" Type="http://schemas.openxmlformats.org/officeDocument/2006/relationships/video" Target="https://www.youtube.com/embed/orCHoamORPc?si=dx4KVGU569QFJ7oP&amp;start=76" TargetMode="External"/><Relationship Id="rId6" Type="http://schemas.openxmlformats.org/officeDocument/2006/relationships/image" Target="../media/image17.png"/><Relationship Id="rId5" Type="http://schemas.openxmlformats.org/officeDocument/2006/relationships/image" Target="../media/image6.pn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6.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6.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6.xml"/><Relationship Id="rId1" Type="http://schemas.openxmlformats.org/officeDocument/2006/relationships/video" Target="https://www.youtube.com/embed/emUQLDd5syw?si=zAswS9dOzXbcIjTV&amp;start=0&amp;end=126" TargetMode="External"/><Relationship Id="rId6" Type="http://schemas.openxmlformats.org/officeDocument/2006/relationships/image" Target="../media/image17.png"/><Relationship Id="rId5" Type="http://schemas.openxmlformats.org/officeDocument/2006/relationships/image" Target="../media/image6.pn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6.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6.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6.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Layout" Target="../slideLayouts/slideLayout2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6.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6.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6.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5173C55-CE5D-D7C3-166E-EB96ECDFDDDE}"/>
              </a:ext>
            </a:extLst>
          </p:cNvPr>
          <p:cNvSpPr>
            <a:spLocks noGrp="1"/>
          </p:cNvSpPr>
          <p:nvPr>
            <p:ph sz="quarter" idx="13"/>
          </p:nvPr>
        </p:nvSpPr>
        <p:spPr/>
        <p:txBody>
          <a:bodyPr anchor="ctr">
            <a:normAutofit/>
          </a:bodyPr>
          <a:lstStyle/>
          <a:p>
            <a:pPr algn="ctr">
              <a:lnSpc>
                <a:spcPct val="100000"/>
              </a:lnSpc>
            </a:pPr>
            <a:r>
              <a:rPr lang="en-US" b="1" u="sng" dirty="0" smtClean="0"/>
              <a:t>Thought of the Day</a:t>
            </a:r>
            <a:endParaRPr lang="en-GB" b="1" u="sng" dirty="0" smtClean="0"/>
          </a:p>
          <a:p>
            <a:pPr algn="ctr">
              <a:lnSpc>
                <a:spcPct val="100000"/>
              </a:lnSpc>
            </a:pPr>
            <a:r>
              <a:rPr lang="en-GB" sz="6000" dirty="0" smtClean="0"/>
              <a:t>“</a:t>
            </a:r>
            <a:r>
              <a:rPr lang="en-GB" sz="4400" dirty="0" smtClean="0"/>
              <a:t>Gangs don’t protect you; they exploit you and take away your future.</a:t>
            </a:r>
          </a:p>
          <a:p>
            <a:pPr algn="ctr">
              <a:lnSpc>
                <a:spcPct val="100000"/>
              </a:lnSpc>
            </a:pPr>
            <a:r>
              <a:rPr lang="en-GB" sz="4000" dirty="0" smtClean="0"/>
              <a:t>David </a:t>
            </a:r>
            <a:r>
              <a:rPr lang="en-GB" sz="4000" dirty="0" err="1" smtClean="0"/>
              <a:t>Lammy</a:t>
            </a:r>
            <a:r>
              <a:rPr lang="en-GB" sz="4000" dirty="0" smtClean="0"/>
              <a:t> MP</a:t>
            </a:r>
            <a:endParaRPr lang="en-GB" sz="4000" dirty="0"/>
          </a:p>
        </p:txBody>
      </p:sp>
    </p:spTree>
    <p:extLst>
      <p:ext uri="{BB962C8B-B14F-4D97-AF65-F5344CB8AC3E}">
        <p14:creationId xmlns:p14="http://schemas.microsoft.com/office/powerpoint/2010/main" val="22535496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596563"/>
          </a:xfrm>
        </p:spPr>
        <p:txBody>
          <a:bodyPr>
            <a:normAutofit fontScale="77500" lnSpcReduction="20000"/>
          </a:bodyPr>
          <a:lstStyle/>
          <a:p>
            <a:pPr marL="0" indent="0">
              <a:buNone/>
            </a:pPr>
            <a:r>
              <a:rPr lang="en-US" sz="4000" dirty="0" smtClean="0"/>
              <a:t>Using your </a:t>
            </a:r>
            <a:r>
              <a:rPr lang="en-US" sz="4000" dirty="0" err="1" smtClean="0"/>
              <a:t>oracy</a:t>
            </a:r>
            <a:r>
              <a:rPr lang="en-US" sz="4000" dirty="0" smtClean="0"/>
              <a:t> </a:t>
            </a:r>
            <a:r>
              <a:rPr lang="en-US" sz="4000" dirty="0" err="1" smtClean="0"/>
              <a:t>helpsheet</a:t>
            </a:r>
            <a:r>
              <a:rPr lang="en-US" sz="4000" dirty="0" smtClean="0"/>
              <a:t>, with the person next to you, discuss your response to the question:</a:t>
            </a:r>
          </a:p>
          <a:p>
            <a:pPr marL="0" indent="0">
              <a:buNone/>
            </a:pPr>
            <a:endParaRPr lang="en-US" sz="4000" dirty="0" smtClean="0"/>
          </a:p>
          <a:p>
            <a:pPr marL="0" indent="0">
              <a:buNone/>
            </a:pPr>
            <a:r>
              <a:rPr lang="en-US" sz="4000" b="1" dirty="0"/>
              <a:t>“what do you think people join a gang?”</a:t>
            </a:r>
          </a:p>
          <a:p>
            <a:pPr marL="0" indent="0">
              <a:buNone/>
            </a:pPr>
            <a:endParaRPr lang="en-US" sz="4000" dirty="0"/>
          </a:p>
          <a:p>
            <a:pPr marL="0" indent="0">
              <a:buNone/>
            </a:pPr>
            <a:r>
              <a:rPr lang="en-US" sz="4000" dirty="0" smtClean="0"/>
              <a:t>Remember to use the sentence starters to add, build or challenge what your partner has said.</a:t>
            </a:r>
          </a:p>
          <a:p>
            <a:pPr marL="0" indent="0">
              <a:buNone/>
            </a:pPr>
            <a:endParaRPr lang="en-US" sz="4000" dirty="0"/>
          </a:p>
          <a:p>
            <a:pPr marL="0" indent="0">
              <a:buNone/>
            </a:pPr>
            <a:r>
              <a:rPr lang="en-US" sz="4000" dirty="0" smtClean="0"/>
              <a:t>Be ready to share your discussion with the class</a:t>
            </a:r>
            <a:endParaRPr lang="en-US" sz="4000"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Why do people join gangs?</a:t>
            </a:r>
            <a:endParaRPr sz="2426" spc="27" dirty="0"/>
          </a:p>
        </p:txBody>
      </p:sp>
      <p:pic>
        <p:nvPicPr>
          <p:cNvPr id="9" name="Picture 8"/>
          <p:cNvPicPr>
            <a:picLocks noChangeAspect="1"/>
          </p:cNvPicPr>
          <p:nvPr/>
        </p:nvPicPr>
        <p:blipFill>
          <a:blip r:embed="rId4"/>
          <a:stretch>
            <a:fillRect/>
          </a:stretch>
        </p:blipFill>
        <p:spPr>
          <a:xfrm>
            <a:off x="7191716" y="1207888"/>
            <a:ext cx="3862727" cy="5452157"/>
          </a:xfrm>
          <a:prstGeom prst="rect">
            <a:avLst/>
          </a:prstGeom>
        </p:spPr>
      </p:pic>
    </p:spTree>
    <p:extLst>
      <p:ext uri="{BB962C8B-B14F-4D97-AF65-F5344CB8AC3E}">
        <p14:creationId xmlns:p14="http://schemas.microsoft.com/office/powerpoint/2010/main" val="7714692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108889"/>
          </a:xfrm>
        </p:spPr>
        <p:txBody>
          <a:bodyPr>
            <a:normAutofit fontScale="77500" lnSpcReduction="20000"/>
          </a:bodyPr>
          <a:lstStyle/>
          <a:p>
            <a:pPr marL="0" indent="0">
              <a:buNone/>
            </a:pPr>
            <a:r>
              <a:rPr lang="en-GB" sz="3638" dirty="0" smtClean="0"/>
              <a:t>People join gangs for many reasons. Some of these reasons are:</a:t>
            </a:r>
          </a:p>
          <a:p>
            <a:pPr marL="0" indent="0">
              <a:buNone/>
            </a:pPr>
            <a:endParaRPr lang="en-GB" sz="3638" dirty="0"/>
          </a:p>
          <a:p>
            <a:pPr marL="742950" indent="-742950">
              <a:buAutoNum type="arabicPeriod"/>
            </a:pPr>
            <a:r>
              <a:rPr lang="en-GB" sz="3638" dirty="0" smtClean="0"/>
              <a:t>For a sense of belonging or identity</a:t>
            </a:r>
          </a:p>
          <a:p>
            <a:pPr marL="742950" indent="-742950">
              <a:buAutoNum type="arabicPeriod"/>
            </a:pPr>
            <a:r>
              <a:rPr lang="en-GB" sz="3638" dirty="0" smtClean="0"/>
              <a:t>Protection</a:t>
            </a:r>
          </a:p>
          <a:p>
            <a:pPr marL="742950" indent="-742950">
              <a:buAutoNum type="arabicPeriod"/>
            </a:pPr>
            <a:r>
              <a:rPr lang="en-GB" sz="3638" dirty="0" smtClean="0"/>
              <a:t>Pressure to join from family or friends</a:t>
            </a:r>
          </a:p>
          <a:p>
            <a:pPr marL="742950" indent="-742950">
              <a:buAutoNum type="arabicPeriod"/>
            </a:pPr>
            <a:r>
              <a:rPr lang="en-GB" sz="3638" dirty="0" smtClean="0"/>
              <a:t>Enjoy risk taking</a:t>
            </a:r>
          </a:p>
          <a:p>
            <a:pPr marL="742950" indent="-742950">
              <a:buAutoNum type="arabicPeriod"/>
            </a:pPr>
            <a:r>
              <a:rPr lang="en-GB" sz="3638" dirty="0" smtClean="0"/>
              <a:t>To get respect</a:t>
            </a:r>
          </a:p>
          <a:p>
            <a:pPr marL="742950" indent="-742950">
              <a:buAutoNum type="arabicPeriod"/>
            </a:pPr>
            <a:r>
              <a:rPr lang="en-GB" sz="3638" dirty="0" smtClean="0"/>
              <a:t>Looking for a glamourous lifestyle</a:t>
            </a:r>
          </a:p>
          <a:p>
            <a:pPr marL="742950" indent="-742950">
              <a:buAutoNum type="arabicPeriod"/>
            </a:pPr>
            <a:r>
              <a:rPr lang="en-GB" sz="3638" dirty="0" smtClean="0"/>
              <a:t>To make lots of money</a:t>
            </a:r>
          </a:p>
          <a:p>
            <a:pPr marL="742950" indent="-742950">
              <a:buAutoNum type="arabicPeriod"/>
            </a:pPr>
            <a:endParaRPr lang="en-GB" sz="3638" dirty="0"/>
          </a:p>
          <a:p>
            <a:pPr marL="0" indent="0">
              <a:buNone/>
            </a:pPr>
            <a:endParaRPr lang="en-US" sz="3638" dirty="0" smtClean="0"/>
          </a:p>
          <a:p>
            <a:pPr marL="0" indent="0">
              <a:buNone/>
            </a:pP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Why do people join gangs?</a:t>
            </a:r>
            <a:endParaRPr sz="2426" spc="27" dirty="0"/>
          </a:p>
        </p:txBody>
      </p:sp>
      <p:pic>
        <p:nvPicPr>
          <p:cNvPr id="5" name="Picture 4"/>
          <p:cNvPicPr>
            <a:picLocks noChangeAspect="1"/>
          </p:cNvPicPr>
          <p:nvPr/>
        </p:nvPicPr>
        <p:blipFill>
          <a:blip r:embed="rId4"/>
          <a:stretch>
            <a:fillRect/>
          </a:stretch>
        </p:blipFill>
        <p:spPr>
          <a:xfrm>
            <a:off x="7805687" y="1424668"/>
            <a:ext cx="2762250" cy="1657350"/>
          </a:xfrm>
          <a:prstGeom prst="rect">
            <a:avLst/>
          </a:prstGeom>
        </p:spPr>
      </p:pic>
      <p:pic>
        <p:nvPicPr>
          <p:cNvPr id="9" name="Picture 8"/>
          <p:cNvPicPr>
            <a:picLocks noChangeAspect="1"/>
          </p:cNvPicPr>
          <p:nvPr/>
        </p:nvPicPr>
        <p:blipFill>
          <a:blip r:embed="rId5"/>
          <a:stretch>
            <a:fillRect/>
          </a:stretch>
        </p:blipFill>
        <p:spPr>
          <a:xfrm>
            <a:off x="8460805" y="3044916"/>
            <a:ext cx="3028950" cy="1514475"/>
          </a:xfrm>
          <a:prstGeom prst="rect">
            <a:avLst/>
          </a:prstGeom>
        </p:spPr>
      </p:pic>
      <p:pic>
        <p:nvPicPr>
          <p:cNvPr id="11" name="Picture 10"/>
          <p:cNvPicPr>
            <a:picLocks noChangeAspect="1"/>
          </p:cNvPicPr>
          <p:nvPr/>
        </p:nvPicPr>
        <p:blipFill>
          <a:blip r:embed="rId6"/>
          <a:stretch>
            <a:fillRect/>
          </a:stretch>
        </p:blipFill>
        <p:spPr>
          <a:xfrm>
            <a:off x="7805687" y="4559391"/>
            <a:ext cx="2381250" cy="1781175"/>
          </a:xfrm>
          <a:prstGeom prst="rect">
            <a:avLst/>
          </a:prstGeom>
        </p:spPr>
      </p:pic>
    </p:spTree>
    <p:extLst>
      <p:ext uri="{BB962C8B-B14F-4D97-AF65-F5344CB8AC3E}">
        <p14:creationId xmlns:p14="http://schemas.microsoft.com/office/powerpoint/2010/main" val="31877185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4">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Video of an ex gang member</a:t>
            </a:r>
            <a:endParaRPr sz="2426" spc="27" dirty="0"/>
          </a:p>
        </p:txBody>
      </p:sp>
      <p:pic>
        <p:nvPicPr>
          <p:cNvPr id="9" name="orCHoamORPc"/>
          <p:cNvPicPr>
            <a:picLocks noRot="1" noChangeAspect="1"/>
          </p:cNvPicPr>
          <p:nvPr>
            <a:videoFile r:link="rId1"/>
          </p:nvPr>
        </p:nvPicPr>
        <p:blipFill>
          <a:blip r:embed="rId6"/>
          <a:stretch>
            <a:fillRect/>
          </a:stretch>
        </p:blipFill>
        <p:spPr>
          <a:xfrm>
            <a:off x="1081580" y="1165449"/>
            <a:ext cx="9923877" cy="5582181"/>
          </a:xfrm>
          <a:prstGeom prst="rect">
            <a:avLst/>
          </a:prstGeom>
        </p:spPr>
      </p:pic>
    </p:spTree>
    <p:extLst>
      <p:ext uri="{BB962C8B-B14F-4D97-AF65-F5344CB8AC3E}">
        <p14:creationId xmlns:p14="http://schemas.microsoft.com/office/powerpoint/2010/main" val="37236208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108889"/>
          </a:xfrm>
        </p:spPr>
        <p:txBody>
          <a:bodyPr>
            <a:normAutofit fontScale="92500" lnSpcReduction="20000"/>
          </a:bodyPr>
          <a:lstStyle/>
          <a:p>
            <a:pPr marL="0" indent="0">
              <a:buNone/>
            </a:pPr>
            <a:r>
              <a:rPr lang="en-US" sz="4000" dirty="0" smtClean="0"/>
              <a:t>Take out your </a:t>
            </a:r>
            <a:r>
              <a:rPr lang="en-US" sz="4000" dirty="0" err="1" smtClean="0"/>
              <a:t>oracy</a:t>
            </a:r>
            <a:r>
              <a:rPr lang="en-US" sz="4000" dirty="0" smtClean="0"/>
              <a:t> </a:t>
            </a:r>
            <a:r>
              <a:rPr lang="en-US" sz="4000" dirty="0" err="1" smtClean="0"/>
              <a:t>helpsheet</a:t>
            </a:r>
            <a:r>
              <a:rPr lang="en-US" sz="4000" dirty="0" smtClean="0"/>
              <a:t> from your learning wallet.</a:t>
            </a:r>
          </a:p>
          <a:p>
            <a:pPr marL="0" indent="0">
              <a:buNone/>
            </a:pPr>
            <a:endParaRPr lang="en-US" sz="4000" dirty="0"/>
          </a:p>
          <a:p>
            <a:pPr marL="0" indent="0">
              <a:buNone/>
            </a:pPr>
            <a:r>
              <a:rPr lang="en-US" sz="4000" dirty="0" smtClean="0"/>
              <a:t>You have 1 minute to think about the following question:</a:t>
            </a:r>
          </a:p>
          <a:p>
            <a:pPr marL="0" indent="0">
              <a:buNone/>
            </a:pPr>
            <a:endParaRPr lang="en-US" sz="4000" dirty="0"/>
          </a:p>
          <a:p>
            <a:pPr marL="0" indent="0">
              <a:buNone/>
            </a:pPr>
            <a:r>
              <a:rPr lang="en-US" sz="4000" dirty="0" smtClean="0"/>
              <a:t>“Why did this person join a gang? Was it the same reason as the other people in the gang?”</a:t>
            </a:r>
            <a:endParaRPr lang="en-US" sz="4000"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Gang member example</a:t>
            </a:r>
            <a:endParaRPr sz="2426" spc="27" dirty="0"/>
          </a:p>
        </p:txBody>
      </p:sp>
      <p:pic>
        <p:nvPicPr>
          <p:cNvPr id="2" name="Picture 1"/>
          <p:cNvPicPr>
            <a:picLocks noChangeAspect="1"/>
          </p:cNvPicPr>
          <p:nvPr/>
        </p:nvPicPr>
        <p:blipFill>
          <a:blip r:embed="rId4"/>
          <a:stretch>
            <a:fillRect/>
          </a:stretch>
        </p:blipFill>
        <p:spPr>
          <a:xfrm>
            <a:off x="7191716" y="1207888"/>
            <a:ext cx="3862727" cy="5452157"/>
          </a:xfrm>
          <a:prstGeom prst="rect">
            <a:avLst/>
          </a:prstGeom>
        </p:spPr>
      </p:pic>
    </p:spTree>
    <p:extLst>
      <p:ext uri="{BB962C8B-B14F-4D97-AF65-F5344CB8AC3E}">
        <p14:creationId xmlns:p14="http://schemas.microsoft.com/office/powerpoint/2010/main" val="8674590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596563"/>
          </a:xfrm>
        </p:spPr>
        <p:txBody>
          <a:bodyPr>
            <a:normAutofit fontScale="77500" lnSpcReduction="20000"/>
          </a:bodyPr>
          <a:lstStyle/>
          <a:p>
            <a:pPr marL="0" indent="0">
              <a:buNone/>
            </a:pPr>
            <a:r>
              <a:rPr lang="en-US" sz="4000" dirty="0" smtClean="0"/>
              <a:t>Using your </a:t>
            </a:r>
            <a:r>
              <a:rPr lang="en-US" sz="4000" dirty="0" err="1" smtClean="0"/>
              <a:t>oracy</a:t>
            </a:r>
            <a:r>
              <a:rPr lang="en-US" sz="4000" dirty="0" smtClean="0"/>
              <a:t> </a:t>
            </a:r>
            <a:r>
              <a:rPr lang="en-US" sz="4000" dirty="0" err="1" smtClean="0"/>
              <a:t>helpsheet</a:t>
            </a:r>
            <a:r>
              <a:rPr lang="en-US" sz="4000" dirty="0" smtClean="0"/>
              <a:t>, with the person next to you, discuss your response to the question:</a:t>
            </a:r>
          </a:p>
          <a:p>
            <a:pPr marL="0" indent="0">
              <a:buNone/>
            </a:pPr>
            <a:endParaRPr lang="en-US" sz="4000" dirty="0" smtClean="0"/>
          </a:p>
          <a:p>
            <a:pPr marL="0" indent="0">
              <a:buNone/>
            </a:pPr>
            <a:r>
              <a:rPr lang="en-US" sz="4000" b="1" dirty="0"/>
              <a:t>“Why did this person join a gang? Was it the same reason as the other people in the gang?”</a:t>
            </a:r>
          </a:p>
          <a:p>
            <a:pPr marL="0" indent="0">
              <a:buNone/>
            </a:pPr>
            <a:endParaRPr lang="en-US" sz="4000" dirty="0"/>
          </a:p>
          <a:p>
            <a:pPr marL="0" indent="0">
              <a:buNone/>
            </a:pPr>
            <a:r>
              <a:rPr lang="en-US" sz="4000" dirty="0" smtClean="0"/>
              <a:t>Remember to use the sentence starters to add, build or challenge what your partner has said.</a:t>
            </a:r>
          </a:p>
          <a:p>
            <a:pPr marL="0" indent="0">
              <a:buNone/>
            </a:pPr>
            <a:endParaRPr lang="en-US" sz="4000" dirty="0"/>
          </a:p>
          <a:p>
            <a:pPr marL="0" indent="0">
              <a:buNone/>
            </a:pPr>
            <a:r>
              <a:rPr lang="en-US" sz="4000" dirty="0" smtClean="0"/>
              <a:t>Be ready to share your discussion with the class</a:t>
            </a:r>
            <a:endParaRPr lang="en-US" sz="4000"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a:t>Gang member example</a:t>
            </a:r>
            <a:endParaRPr sz="2426" spc="27" dirty="0"/>
          </a:p>
        </p:txBody>
      </p:sp>
      <p:pic>
        <p:nvPicPr>
          <p:cNvPr id="9" name="Picture 8"/>
          <p:cNvPicPr>
            <a:picLocks noChangeAspect="1"/>
          </p:cNvPicPr>
          <p:nvPr/>
        </p:nvPicPr>
        <p:blipFill>
          <a:blip r:embed="rId4"/>
          <a:stretch>
            <a:fillRect/>
          </a:stretch>
        </p:blipFill>
        <p:spPr>
          <a:xfrm>
            <a:off x="7191716" y="1207888"/>
            <a:ext cx="3862727" cy="5452157"/>
          </a:xfrm>
          <a:prstGeom prst="rect">
            <a:avLst/>
          </a:prstGeom>
        </p:spPr>
      </p:pic>
    </p:spTree>
    <p:extLst>
      <p:ext uri="{BB962C8B-B14F-4D97-AF65-F5344CB8AC3E}">
        <p14:creationId xmlns:p14="http://schemas.microsoft.com/office/powerpoint/2010/main" val="35792162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4">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Video of an ex gang member</a:t>
            </a:r>
            <a:endParaRPr sz="2426" spc="27" dirty="0"/>
          </a:p>
        </p:txBody>
      </p:sp>
      <p:pic>
        <p:nvPicPr>
          <p:cNvPr id="2" name="emUQLDd5syw"/>
          <p:cNvPicPr>
            <a:picLocks noRot="1" noChangeAspect="1"/>
          </p:cNvPicPr>
          <p:nvPr>
            <a:videoFile r:link="rId1"/>
          </p:nvPr>
        </p:nvPicPr>
        <p:blipFill>
          <a:blip r:embed="rId6"/>
          <a:stretch>
            <a:fillRect/>
          </a:stretch>
        </p:blipFill>
        <p:spPr>
          <a:xfrm>
            <a:off x="1197979" y="1211027"/>
            <a:ext cx="9849350" cy="5540259"/>
          </a:xfrm>
          <a:prstGeom prst="rect">
            <a:avLst/>
          </a:prstGeom>
        </p:spPr>
      </p:pic>
    </p:spTree>
    <p:extLst>
      <p:ext uri="{BB962C8B-B14F-4D97-AF65-F5344CB8AC3E}">
        <p14:creationId xmlns:p14="http://schemas.microsoft.com/office/powerpoint/2010/main" val="20111996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108889"/>
          </a:xfrm>
        </p:spPr>
        <p:txBody>
          <a:bodyPr>
            <a:normAutofit fontScale="92500" lnSpcReduction="20000"/>
          </a:bodyPr>
          <a:lstStyle/>
          <a:p>
            <a:pPr marL="0" indent="0">
              <a:buNone/>
            </a:pPr>
            <a:r>
              <a:rPr lang="en-US" sz="4000" dirty="0" smtClean="0"/>
              <a:t>Take out your </a:t>
            </a:r>
            <a:r>
              <a:rPr lang="en-US" sz="4000" dirty="0" err="1" smtClean="0"/>
              <a:t>oracy</a:t>
            </a:r>
            <a:r>
              <a:rPr lang="en-US" sz="4000" dirty="0" smtClean="0"/>
              <a:t> </a:t>
            </a:r>
            <a:r>
              <a:rPr lang="en-US" sz="4000" dirty="0" err="1" smtClean="0"/>
              <a:t>helpsheet</a:t>
            </a:r>
            <a:r>
              <a:rPr lang="en-US" sz="4000" dirty="0" smtClean="0"/>
              <a:t> from your learning wallet.</a:t>
            </a:r>
          </a:p>
          <a:p>
            <a:pPr marL="0" indent="0">
              <a:buNone/>
            </a:pPr>
            <a:endParaRPr lang="en-US" sz="4000" dirty="0"/>
          </a:p>
          <a:p>
            <a:pPr marL="0" indent="0">
              <a:buNone/>
            </a:pPr>
            <a:r>
              <a:rPr lang="en-US" sz="4000" dirty="0" smtClean="0"/>
              <a:t>You have 1 minute to think about the following question:</a:t>
            </a:r>
          </a:p>
          <a:p>
            <a:pPr marL="0" indent="0">
              <a:buNone/>
            </a:pPr>
            <a:endParaRPr lang="en-US" sz="4000" dirty="0"/>
          </a:p>
          <a:p>
            <a:pPr marL="0" indent="0">
              <a:buNone/>
            </a:pPr>
            <a:r>
              <a:rPr lang="en-US" sz="4000" dirty="0" smtClean="0"/>
              <a:t>“What do you think is the main learning point from this person’s story?”</a:t>
            </a:r>
            <a:endParaRPr lang="en-US" sz="4000"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Gang member example</a:t>
            </a:r>
            <a:endParaRPr sz="2426" spc="27" dirty="0"/>
          </a:p>
        </p:txBody>
      </p:sp>
      <p:pic>
        <p:nvPicPr>
          <p:cNvPr id="2" name="Picture 1"/>
          <p:cNvPicPr>
            <a:picLocks noChangeAspect="1"/>
          </p:cNvPicPr>
          <p:nvPr/>
        </p:nvPicPr>
        <p:blipFill>
          <a:blip r:embed="rId4"/>
          <a:stretch>
            <a:fillRect/>
          </a:stretch>
        </p:blipFill>
        <p:spPr>
          <a:xfrm>
            <a:off x="7191716" y="1207888"/>
            <a:ext cx="3862727" cy="5452157"/>
          </a:xfrm>
          <a:prstGeom prst="rect">
            <a:avLst/>
          </a:prstGeom>
        </p:spPr>
      </p:pic>
    </p:spTree>
    <p:extLst>
      <p:ext uri="{BB962C8B-B14F-4D97-AF65-F5344CB8AC3E}">
        <p14:creationId xmlns:p14="http://schemas.microsoft.com/office/powerpoint/2010/main" val="13644497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596563"/>
          </a:xfrm>
        </p:spPr>
        <p:txBody>
          <a:bodyPr>
            <a:normAutofit fontScale="77500" lnSpcReduction="20000"/>
          </a:bodyPr>
          <a:lstStyle/>
          <a:p>
            <a:pPr marL="0" indent="0">
              <a:buNone/>
            </a:pPr>
            <a:r>
              <a:rPr lang="en-US" sz="4000" dirty="0" smtClean="0"/>
              <a:t>Using your </a:t>
            </a:r>
            <a:r>
              <a:rPr lang="en-US" sz="4000" dirty="0" err="1" smtClean="0"/>
              <a:t>oracy</a:t>
            </a:r>
            <a:r>
              <a:rPr lang="en-US" sz="4000" dirty="0" smtClean="0"/>
              <a:t> </a:t>
            </a:r>
            <a:r>
              <a:rPr lang="en-US" sz="4000" dirty="0" err="1" smtClean="0"/>
              <a:t>helpsheet</a:t>
            </a:r>
            <a:r>
              <a:rPr lang="en-US" sz="4000" dirty="0" smtClean="0"/>
              <a:t>, with the person next to you, discuss your response to the question:</a:t>
            </a:r>
          </a:p>
          <a:p>
            <a:pPr marL="0" indent="0">
              <a:buNone/>
            </a:pPr>
            <a:endParaRPr lang="en-US" sz="4000" dirty="0" smtClean="0"/>
          </a:p>
          <a:p>
            <a:pPr marL="0" indent="0">
              <a:buNone/>
            </a:pPr>
            <a:r>
              <a:rPr lang="en-US" sz="4000" b="1" dirty="0"/>
              <a:t>“What do you think is the main learning point from this person’s story?”</a:t>
            </a:r>
          </a:p>
          <a:p>
            <a:pPr marL="0" indent="0">
              <a:buNone/>
            </a:pPr>
            <a:endParaRPr lang="en-US" sz="4000" dirty="0"/>
          </a:p>
          <a:p>
            <a:pPr marL="0" indent="0">
              <a:buNone/>
            </a:pPr>
            <a:r>
              <a:rPr lang="en-US" sz="4000" dirty="0" smtClean="0"/>
              <a:t>Remember to use the sentence starters to add, build or challenge what your partner has said.</a:t>
            </a:r>
          </a:p>
          <a:p>
            <a:pPr marL="0" indent="0">
              <a:buNone/>
            </a:pPr>
            <a:endParaRPr lang="en-US" sz="4000" dirty="0"/>
          </a:p>
          <a:p>
            <a:pPr marL="0" indent="0">
              <a:buNone/>
            </a:pPr>
            <a:r>
              <a:rPr lang="en-US" sz="4000" dirty="0" smtClean="0"/>
              <a:t>Be ready to share your discussion with the class</a:t>
            </a:r>
            <a:endParaRPr lang="en-US" sz="4000"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a:t>Gang member example</a:t>
            </a:r>
            <a:endParaRPr sz="2426" spc="27" dirty="0"/>
          </a:p>
        </p:txBody>
      </p:sp>
      <p:pic>
        <p:nvPicPr>
          <p:cNvPr id="9" name="Picture 8"/>
          <p:cNvPicPr>
            <a:picLocks noChangeAspect="1"/>
          </p:cNvPicPr>
          <p:nvPr/>
        </p:nvPicPr>
        <p:blipFill>
          <a:blip r:embed="rId4"/>
          <a:stretch>
            <a:fillRect/>
          </a:stretch>
        </p:blipFill>
        <p:spPr>
          <a:xfrm>
            <a:off x="7191716" y="1207888"/>
            <a:ext cx="3862727" cy="5452157"/>
          </a:xfrm>
          <a:prstGeom prst="rect">
            <a:avLst/>
          </a:prstGeom>
        </p:spPr>
      </p:pic>
    </p:spTree>
    <p:extLst>
      <p:ext uri="{BB962C8B-B14F-4D97-AF65-F5344CB8AC3E}">
        <p14:creationId xmlns:p14="http://schemas.microsoft.com/office/powerpoint/2010/main" val="11475960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108889"/>
          </a:xfrm>
        </p:spPr>
        <p:txBody>
          <a:bodyPr>
            <a:normAutofit/>
          </a:bodyPr>
          <a:lstStyle/>
          <a:p>
            <a:pPr marL="0" indent="0">
              <a:buNone/>
            </a:pPr>
            <a:r>
              <a:rPr lang="en-GB" sz="3638" dirty="0" smtClean="0"/>
              <a:t>You will be learning much more about gangs including their structure and discussing the county lines gangs in your Personal Development lesson this week.</a:t>
            </a:r>
          </a:p>
          <a:p>
            <a:pPr marL="742950" indent="-742950">
              <a:buAutoNum type="arabicPeriod"/>
            </a:pPr>
            <a:endParaRPr lang="en-GB" sz="3638" dirty="0"/>
          </a:p>
          <a:p>
            <a:pPr marL="0" indent="0">
              <a:buNone/>
            </a:pPr>
            <a:endParaRPr lang="en-US" sz="3638" dirty="0" smtClean="0"/>
          </a:p>
          <a:p>
            <a:pPr marL="0" indent="0">
              <a:buNone/>
            </a:pP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Gangs</a:t>
            </a:r>
            <a:endParaRPr sz="2426" spc="27" dirty="0"/>
          </a:p>
        </p:txBody>
      </p:sp>
      <p:pic>
        <p:nvPicPr>
          <p:cNvPr id="5" name="Picture 4"/>
          <p:cNvPicPr>
            <a:picLocks noChangeAspect="1"/>
          </p:cNvPicPr>
          <p:nvPr/>
        </p:nvPicPr>
        <p:blipFill>
          <a:blip r:embed="rId4"/>
          <a:stretch>
            <a:fillRect/>
          </a:stretch>
        </p:blipFill>
        <p:spPr>
          <a:xfrm>
            <a:off x="7805687" y="1424668"/>
            <a:ext cx="2762250" cy="1657350"/>
          </a:xfrm>
          <a:prstGeom prst="rect">
            <a:avLst/>
          </a:prstGeom>
        </p:spPr>
      </p:pic>
      <p:pic>
        <p:nvPicPr>
          <p:cNvPr id="9" name="Picture 8"/>
          <p:cNvPicPr>
            <a:picLocks noChangeAspect="1"/>
          </p:cNvPicPr>
          <p:nvPr/>
        </p:nvPicPr>
        <p:blipFill>
          <a:blip r:embed="rId5"/>
          <a:stretch>
            <a:fillRect/>
          </a:stretch>
        </p:blipFill>
        <p:spPr>
          <a:xfrm>
            <a:off x="8460805" y="3044916"/>
            <a:ext cx="3028950" cy="1514475"/>
          </a:xfrm>
          <a:prstGeom prst="rect">
            <a:avLst/>
          </a:prstGeom>
        </p:spPr>
      </p:pic>
      <p:pic>
        <p:nvPicPr>
          <p:cNvPr id="11" name="Picture 10"/>
          <p:cNvPicPr>
            <a:picLocks noChangeAspect="1"/>
          </p:cNvPicPr>
          <p:nvPr/>
        </p:nvPicPr>
        <p:blipFill>
          <a:blip r:embed="rId6"/>
          <a:stretch>
            <a:fillRect/>
          </a:stretch>
        </p:blipFill>
        <p:spPr>
          <a:xfrm>
            <a:off x="7805687" y="4559391"/>
            <a:ext cx="2381250" cy="1781175"/>
          </a:xfrm>
          <a:prstGeom prst="rect">
            <a:avLst/>
          </a:prstGeom>
        </p:spPr>
      </p:pic>
    </p:spTree>
    <p:extLst>
      <p:ext uri="{BB962C8B-B14F-4D97-AF65-F5344CB8AC3E}">
        <p14:creationId xmlns:p14="http://schemas.microsoft.com/office/powerpoint/2010/main" val="12108499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9" name="Title 1"/>
          <p:cNvSpPr>
            <a:spLocks noGrp="1"/>
          </p:cNvSpPr>
          <p:nvPr>
            <p:ph type="title"/>
          </p:nvPr>
        </p:nvSpPr>
        <p:spPr>
          <a:xfrm>
            <a:off x="377386" y="407204"/>
            <a:ext cx="7203248" cy="803823"/>
          </a:xfrm>
        </p:spPr>
        <p:txBody>
          <a:bodyPr>
            <a:normAutofit/>
          </a:bodyPr>
          <a:lstStyle/>
          <a:p>
            <a:r>
              <a:rPr lang="en-GB" sz="4851" dirty="0"/>
              <a:t>Support</a:t>
            </a:r>
          </a:p>
        </p:txBody>
      </p:sp>
      <p:sp>
        <p:nvSpPr>
          <p:cNvPr id="26" name="Content Placeholder 2"/>
          <p:cNvSpPr txBox="1">
            <a:spLocks/>
          </p:cNvSpPr>
          <p:nvPr/>
        </p:nvSpPr>
        <p:spPr>
          <a:xfrm>
            <a:off x="479264" y="1514351"/>
            <a:ext cx="11275785" cy="896305"/>
          </a:xfrm>
          <a:prstGeom prst="rect">
            <a:avLst/>
          </a:prstGeom>
        </p:spPr>
        <p:txBody>
          <a:bodyPr vert="horz" lIns="55449" tIns="27725" rIns="55449" bIns="27725" rtlCol="0">
            <a:normAutofit fontScale="85000" lnSpcReduction="20000"/>
          </a:bodyPr>
          <a:lst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indent="0" defTabSz="914358">
              <a:spcBef>
                <a:spcPts val="1000"/>
              </a:spcBef>
              <a:buNone/>
            </a:pPr>
            <a:r>
              <a:rPr lang="en-US" sz="4366" dirty="0"/>
              <a:t>If you ever need support about </a:t>
            </a:r>
            <a:r>
              <a:rPr lang="en-US" sz="4366" dirty="0" smtClean="0"/>
              <a:t>gangs for yourself, a friend or family member you can find it here:</a:t>
            </a:r>
            <a:endParaRPr lang="en-US" sz="4366" dirty="0"/>
          </a:p>
        </p:txBody>
      </p:sp>
      <p:pic>
        <p:nvPicPr>
          <p:cNvPr id="27" name="Picture 26"/>
          <p:cNvPicPr>
            <a:picLocks noChangeAspect="1"/>
          </p:cNvPicPr>
          <p:nvPr/>
        </p:nvPicPr>
        <p:blipFill>
          <a:blip r:embed="rId4"/>
          <a:stretch>
            <a:fillRect/>
          </a:stretch>
        </p:blipFill>
        <p:spPr>
          <a:xfrm>
            <a:off x="479264" y="2799109"/>
            <a:ext cx="4804620" cy="3222017"/>
          </a:xfrm>
          <a:prstGeom prst="rect">
            <a:avLst/>
          </a:prstGeom>
        </p:spPr>
      </p:pic>
      <p:pic>
        <p:nvPicPr>
          <p:cNvPr id="28" name="Picture 27"/>
          <p:cNvPicPr>
            <a:picLocks noChangeAspect="1"/>
          </p:cNvPicPr>
          <p:nvPr/>
        </p:nvPicPr>
        <p:blipFill>
          <a:blip r:embed="rId5"/>
          <a:stretch>
            <a:fillRect/>
          </a:stretch>
        </p:blipFill>
        <p:spPr>
          <a:xfrm>
            <a:off x="5560769" y="2601762"/>
            <a:ext cx="2161767" cy="1438558"/>
          </a:xfrm>
          <a:prstGeom prst="rect">
            <a:avLst/>
          </a:prstGeom>
        </p:spPr>
      </p:pic>
      <p:pic>
        <p:nvPicPr>
          <p:cNvPr id="29" name="Picture 28"/>
          <p:cNvPicPr>
            <a:picLocks noChangeAspect="1"/>
          </p:cNvPicPr>
          <p:nvPr/>
        </p:nvPicPr>
        <p:blipFill>
          <a:blip r:embed="rId6"/>
          <a:stretch>
            <a:fillRect/>
          </a:stretch>
        </p:blipFill>
        <p:spPr>
          <a:xfrm>
            <a:off x="5569395" y="4551315"/>
            <a:ext cx="2011239" cy="2011239"/>
          </a:xfrm>
          <a:prstGeom prst="rect">
            <a:avLst/>
          </a:prstGeom>
        </p:spPr>
      </p:pic>
      <p:sp>
        <p:nvSpPr>
          <p:cNvPr id="30" name="TextBox 29"/>
          <p:cNvSpPr txBox="1"/>
          <p:nvPr/>
        </p:nvSpPr>
        <p:spPr>
          <a:xfrm>
            <a:off x="8069311" y="2562422"/>
            <a:ext cx="2043935" cy="1883593"/>
          </a:xfrm>
          <a:prstGeom prst="rect">
            <a:avLst/>
          </a:prstGeom>
          <a:noFill/>
        </p:spPr>
        <p:txBody>
          <a:bodyPr wrap="square" rtlCol="0">
            <a:spAutoFit/>
          </a:bodyPr>
          <a:lstStyle/>
          <a:p>
            <a:pPr defTabSz="277246"/>
            <a:r>
              <a:rPr lang="en-US" sz="1940" dirty="0">
                <a:solidFill>
                  <a:srgbClr val="2A2C65"/>
                </a:solidFill>
                <a:latin typeface="Calibri" panose="020F0502020204030204" pitchFamily="34" charset="0"/>
                <a:cs typeface="Calibri" panose="020F0502020204030204" pitchFamily="34" charset="0"/>
              </a:rPr>
              <a:t>Childline.org.uk</a:t>
            </a:r>
          </a:p>
          <a:p>
            <a:pPr defTabSz="277246"/>
            <a:endParaRPr lang="en-US" sz="1940" dirty="0">
              <a:solidFill>
                <a:srgbClr val="2A2C65"/>
              </a:solidFill>
              <a:latin typeface="Calibri" panose="020F0502020204030204" pitchFamily="34" charset="0"/>
              <a:cs typeface="Calibri" panose="020F0502020204030204" pitchFamily="34" charset="0"/>
            </a:endParaRPr>
          </a:p>
          <a:p>
            <a:pPr defTabSz="277246"/>
            <a:r>
              <a:rPr lang="en-US" sz="1940" dirty="0">
                <a:solidFill>
                  <a:srgbClr val="2A2C65"/>
                </a:solidFill>
                <a:latin typeface="Calibri" panose="020F0502020204030204" pitchFamily="34" charset="0"/>
                <a:cs typeface="Calibri" panose="020F0502020204030204" pitchFamily="34" charset="0"/>
              </a:rPr>
              <a:t>Call – 08001111</a:t>
            </a:r>
          </a:p>
          <a:p>
            <a:pPr defTabSz="277246"/>
            <a:endParaRPr lang="en-US" sz="1940" dirty="0">
              <a:solidFill>
                <a:srgbClr val="2A2C65"/>
              </a:solidFill>
              <a:latin typeface="Calibri" panose="020F0502020204030204" pitchFamily="34" charset="0"/>
              <a:cs typeface="Calibri" panose="020F0502020204030204" pitchFamily="34" charset="0"/>
            </a:endParaRPr>
          </a:p>
          <a:p>
            <a:pPr defTabSz="277246"/>
            <a:r>
              <a:rPr lang="en-US" sz="1940" dirty="0">
                <a:solidFill>
                  <a:srgbClr val="2A2C65"/>
                </a:solidFill>
                <a:latin typeface="Calibri" panose="020F0502020204030204" pitchFamily="34" charset="0"/>
                <a:cs typeface="Calibri" panose="020F0502020204030204" pitchFamily="34" charset="0"/>
              </a:rPr>
              <a:t>Email or chat online for support</a:t>
            </a:r>
            <a:endParaRPr lang="en-GB" sz="1940" dirty="0">
              <a:solidFill>
                <a:srgbClr val="2A2C65"/>
              </a:solidFill>
              <a:latin typeface="Calibri" panose="020F0502020204030204" pitchFamily="34" charset="0"/>
              <a:cs typeface="Calibri" panose="020F0502020204030204" pitchFamily="34" charset="0"/>
            </a:endParaRPr>
          </a:p>
        </p:txBody>
      </p:sp>
      <p:sp>
        <p:nvSpPr>
          <p:cNvPr id="31" name="TextBox 30"/>
          <p:cNvSpPr txBox="1"/>
          <p:nvPr/>
        </p:nvSpPr>
        <p:spPr>
          <a:xfrm>
            <a:off x="7805687" y="4644666"/>
            <a:ext cx="3949362" cy="2182136"/>
          </a:xfrm>
          <a:prstGeom prst="rect">
            <a:avLst/>
          </a:prstGeom>
          <a:noFill/>
        </p:spPr>
        <p:txBody>
          <a:bodyPr wrap="square" rtlCol="0">
            <a:spAutoFit/>
          </a:bodyPr>
          <a:lstStyle/>
          <a:p>
            <a:pPr defTabSz="277246"/>
            <a:r>
              <a:rPr lang="en-US" sz="1940" dirty="0">
                <a:solidFill>
                  <a:srgbClr val="2A2C65"/>
                </a:solidFill>
                <a:latin typeface="Calibri" panose="020F0502020204030204" pitchFamily="34" charset="0"/>
                <a:cs typeface="Calibri" panose="020F0502020204030204" pitchFamily="34" charset="0"/>
              </a:rPr>
              <a:t>Themix.org.uk</a:t>
            </a:r>
          </a:p>
          <a:p>
            <a:pPr defTabSz="277246"/>
            <a:endParaRPr lang="en-US" sz="1940" dirty="0">
              <a:solidFill>
                <a:srgbClr val="2A2C65"/>
              </a:solidFill>
              <a:latin typeface="Calibri" panose="020F0502020204030204" pitchFamily="34" charset="0"/>
              <a:cs typeface="Calibri" panose="020F0502020204030204" pitchFamily="34" charset="0"/>
            </a:endParaRPr>
          </a:p>
          <a:p>
            <a:pPr defTabSz="277246"/>
            <a:r>
              <a:rPr lang="en-US" sz="1940" dirty="0">
                <a:solidFill>
                  <a:srgbClr val="2A2C65"/>
                </a:solidFill>
                <a:latin typeface="Calibri" panose="020F0502020204030204" pitchFamily="34" charset="0"/>
                <a:cs typeface="Calibri" panose="020F0502020204030204" pitchFamily="34" charset="0"/>
              </a:rPr>
              <a:t>You can email or have one-to-chat online.</a:t>
            </a:r>
          </a:p>
          <a:p>
            <a:pPr defTabSz="277246"/>
            <a:endParaRPr lang="en-US" sz="1940" dirty="0">
              <a:solidFill>
                <a:srgbClr val="2A2C65"/>
              </a:solidFill>
              <a:latin typeface="Calibri" panose="020F0502020204030204" pitchFamily="34" charset="0"/>
              <a:cs typeface="Calibri" panose="020F0502020204030204" pitchFamily="34" charset="0"/>
            </a:endParaRPr>
          </a:p>
          <a:p>
            <a:pPr defTabSz="277246"/>
            <a:r>
              <a:rPr lang="en-US" sz="1940" dirty="0">
                <a:solidFill>
                  <a:srgbClr val="2A2C65"/>
                </a:solidFill>
                <a:latin typeface="Calibri" panose="020F0502020204030204" pitchFamily="34" charset="0"/>
                <a:cs typeface="Calibri" panose="020F0502020204030204" pitchFamily="34" charset="0"/>
              </a:rPr>
              <a:t>There is also a crisis messenger which is available 24/7</a:t>
            </a:r>
            <a:endParaRPr lang="en-GB" sz="1940" dirty="0">
              <a:solidFill>
                <a:srgbClr val="2A2C65"/>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580999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D86EFE-4154-FD82-C862-6582C0A4E2E9}"/>
            </a:ext>
          </a:extLst>
        </p:cNvPr>
        <p:cNvGrpSpPr/>
        <p:nvPr/>
      </p:nvGrpSpPr>
      <p:grpSpPr>
        <a:xfrm>
          <a:off x="0" y="0"/>
          <a:ext cx="0" cy="0"/>
          <a:chOff x="0" y="0"/>
          <a:chExt cx="0" cy="0"/>
        </a:xfrm>
      </p:grpSpPr>
      <p:sp>
        <p:nvSpPr>
          <p:cNvPr id="6" name="Title 1"/>
          <p:cNvSpPr txBox="1">
            <a:spLocks/>
          </p:cNvSpPr>
          <p:nvPr/>
        </p:nvSpPr>
        <p:spPr>
          <a:xfrm>
            <a:off x="525002" y="240569"/>
            <a:ext cx="7769673" cy="2386762"/>
          </a:xfrm>
          <a:prstGeom prst="rect">
            <a:avLst/>
          </a:prstGeom>
        </p:spPr>
        <p:txBody>
          <a:bodyPr>
            <a:normAutofit fontScale="97500"/>
          </a:bodyPr>
          <a:lstStyle>
            <a:lvl1pPr algn="l" defTabSz="914377" rtl="0" eaLnBrk="1" latinLnBrk="0" hangingPunct="1">
              <a:lnSpc>
                <a:spcPct val="90000"/>
              </a:lnSpc>
              <a:spcBef>
                <a:spcPct val="0"/>
              </a:spcBef>
              <a:buNone/>
              <a:defRPr sz="4400" kern="1200">
                <a:solidFill>
                  <a:schemeClr val="tx1"/>
                </a:solidFill>
                <a:latin typeface="Aptos" panose="020B0004020202020204" pitchFamily="34" charset="0"/>
                <a:ea typeface="Verdana" panose="020B0604030504040204" pitchFamily="34" charset="0"/>
                <a:cs typeface="Segoe UI" panose="020B0502040204020203" pitchFamily="34" charset="0"/>
              </a:defRPr>
            </a:lvl1pPr>
          </a:lstStyle>
          <a:p>
            <a:r>
              <a:rPr lang="en-GB"/>
              <a:t>Remember to complete all homework tasks on SAM Learning </a:t>
            </a:r>
            <a:endParaRPr lang="en-GB" dirty="0"/>
          </a:p>
        </p:txBody>
      </p:sp>
      <p:sp>
        <p:nvSpPr>
          <p:cNvPr id="7" name="Subtitle 2"/>
          <p:cNvSpPr txBox="1">
            <a:spLocks/>
          </p:cNvSpPr>
          <p:nvPr/>
        </p:nvSpPr>
        <p:spPr>
          <a:xfrm>
            <a:off x="217376" y="2332807"/>
            <a:ext cx="6855595" cy="1655182"/>
          </a:xfrm>
          <a:prstGeom prst="rect">
            <a:avLst/>
          </a:prstGeom>
        </p:spPr>
        <p:txBody>
          <a:bodyPr>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Aptos" panose="020B0004020202020204" pitchFamily="34" charset="0"/>
                <a:ea typeface="Verdana" panose="020B0604030504040204" pitchFamily="34" charset="0"/>
                <a:cs typeface="Segoe UI" panose="020B0502040204020203"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Aptos" panose="020B0004020202020204" pitchFamily="34" charset="0"/>
                <a:ea typeface="Verdana" panose="020B0604030504040204" pitchFamily="34" charset="0"/>
                <a:cs typeface="Segoe UI" panose="020B0502040204020203"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Aptos" panose="020B0004020202020204" pitchFamily="34" charset="0"/>
                <a:ea typeface="Verdana" panose="020B0604030504040204" pitchFamily="34" charset="0"/>
                <a:cs typeface="Segoe UI" panose="020B0502040204020203"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ptos" panose="020B0004020202020204" pitchFamily="34" charset="0"/>
                <a:ea typeface="Verdana" panose="020B0604030504040204" pitchFamily="34" charset="0"/>
                <a:cs typeface="Segoe UI" panose="020B0502040204020203"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ptos" panose="020B0004020202020204" pitchFamily="34" charset="0"/>
                <a:ea typeface="Verdana" panose="020B0604030504040204" pitchFamily="34" charset="0"/>
                <a:cs typeface="Segoe UI" panose="020B0502040204020203"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dirty="0"/>
              <a:t>We still use Classcharts for announcements, surveys and revision material </a:t>
            </a:r>
          </a:p>
          <a:p>
            <a:endParaRPr lang="en-GB" sz="1800" dirty="0"/>
          </a:p>
          <a:p>
            <a:r>
              <a:rPr lang="en-GB" sz="1800" dirty="0"/>
              <a:t>Homework Club every morning in West Canteen from 8am </a:t>
            </a:r>
          </a:p>
          <a:p>
            <a:endParaRPr lang="en-GB" sz="1800" dirty="0"/>
          </a:p>
          <a:p>
            <a:r>
              <a:rPr lang="en-GB" sz="1800" dirty="0"/>
              <a:t>Library is open before school and at break times</a:t>
            </a:r>
          </a:p>
          <a:p>
            <a:endParaRPr lang="en-GB" sz="1800" dirty="0"/>
          </a:p>
          <a:p>
            <a:r>
              <a:rPr lang="en-GB" sz="1800" dirty="0"/>
              <a:t>Students on the following slides have not completed ALL tasks </a:t>
            </a:r>
          </a:p>
        </p:txBody>
      </p:sp>
      <p:pic>
        <p:nvPicPr>
          <p:cNvPr id="8" name="Picture 7"/>
          <p:cNvPicPr>
            <a:picLocks noChangeAspect="1"/>
          </p:cNvPicPr>
          <p:nvPr/>
        </p:nvPicPr>
        <p:blipFill rotWithShape="1">
          <a:blip r:embed="rId3"/>
          <a:srcRect l="1782" t="1680" r="4835"/>
          <a:stretch/>
        </p:blipFill>
        <p:spPr>
          <a:xfrm>
            <a:off x="8294675" y="542438"/>
            <a:ext cx="2212626" cy="1354500"/>
          </a:xfrm>
          <a:prstGeom prst="rect">
            <a:avLst/>
          </a:prstGeom>
        </p:spPr>
      </p:pic>
      <p:pic>
        <p:nvPicPr>
          <p:cNvPr id="2" name="Picture 1"/>
          <p:cNvPicPr>
            <a:picLocks noChangeAspect="1"/>
          </p:cNvPicPr>
          <p:nvPr/>
        </p:nvPicPr>
        <p:blipFill rotWithShape="1">
          <a:blip r:embed="rId4"/>
          <a:srcRect l="26769" t="41600" r="41731" b="55600"/>
          <a:stretch/>
        </p:blipFill>
        <p:spPr>
          <a:xfrm>
            <a:off x="1642745" y="5344318"/>
            <a:ext cx="10267364" cy="513368"/>
          </a:xfrm>
          <a:prstGeom prst="rect">
            <a:avLst/>
          </a:prstGeom>
        </p:spPr>
      </p:pic>
      <p:sp>
        <p:nvSpPr>
          <p:cNvPr id="3" name="TextBox 2"/>
          <p:cNvSpPr txBox="1"/>
          <p:nvPr/>
        </p:nvSpPr>
        <p:spPr>
          <a:xfrm>
            <a:off x="7582519" y="2572239"/>
            <a:ext cx="2924782" cy="876202"/>
          </a:xfrm>
          <a:prstGeom prst="rect">
            <a:avLst/>
          </a:prstGeom>
          <a:noFill/>
        </p:spPr>
        <p:txBody>
          <a:bodyPr wrap="square" rtlCol="0">
            <a:spAutoFit/>
          </a:bodyPr>
          <a:lstStyle/>
          <a:p>
            <a:pPr algn="ctr"/>
            <a:r>
              <a:rPr lang="en-GB" sz="1698" b="1" dirty="0"/>
              <a:t>Make sure you are completing the SET TASKS! These are the tasks your teachers have set. </a:t>
            </a:r>
          </a:p>
        </p:txBody>
      </p:sp>
      <p:cxnSp>
        <p:nvCxnSpPr>
          <p:cNvPr id="5" name="Straight Arrow Connector 4"/>
          <p:cNvCxnSpPr/>
          <p:nvPr/>
        </p:nvCxnSpPr>
        <p:spPr>
          <a:xfrm flipH="1">
            <a:off x="7072974" y="3729141"/>
            <a:ext cx="1467019" cy="1484218"/>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5403992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7740342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215997" y="1061918"/>
            <a:ext cx="5647533" cy="5647533"/>
          </a:xfrm>
          <a:prstGeom prst="rect">
            <a:avLst/>
          </a:prstGeom>
        </p:spPr>
      </p:pic>
      <p:sp>
        <p:nvSpPr>
          <p:cNvPr id="20" name="TextBox 19"/>
          <p:cNvSpPr txBox="1"/>
          <p:nvPr/>
        </p:nvSpPr>
        <p:spPr>
          <a:xfrm>
            <a:off x="99308" y="68840"/>
            <a:ext cx="6514733" cy="1323439"/>
          </a:xfrm>
          <a:prstGeom prst="rect">
            <a:avLst/>
          </a:prstGeom>
          <a:noFill/>
        </p:spPr>
        <p:txBody>
          <a:bodyPr wrap="square" rtlCol="0">
            <a:spAutoFit/>
          </a:bodyPr>
          <a:lstStyle/>
          <a:p>
            <a:pPr algn="ctr" defTabSz="277246">
              <a:defRPr/>
            </a:pPr>
            <a:r>
              <a:rPr lang="en-GB" sz="4000" u="sng" dirty="0">
                <a:solidFill>
                  <a:prstClr val="black"/>
                </a:solidFill>
                <a:latin typeface="Comic Sans MS" panose="030F0702030302020204" pitchFamily="66" charset="0"/>
              </a:rPr>
              <a:t>Secure your </a:t>
            </a:r>
            <a:r>
              <a:rPr lang="en-GB" sz="4000" u="sng" dirty="0" smtClean="0">
                <a:solidFill>
                  <a:prstClr val="black"/>
                </a:solidFill>
                <a:latin typeface="Comic Sans MS" panose="030F0702030302020204" pitchFamily="66" charset="0"/>
              </a:rPr>
              <a:t>Wellbeing: </a:t>
            </a:r>
            <a:r>
              <a:rPr lang="en-GB" sz="4000" u="sng" dirty="0">
                <a:solidFill>
                  <a:prstClr val="black"/>
                </a:solidFill>
                <a:latin typeface="Comic Sans MS" panose="030F0702030302020204" pitchFamily="66" charset="0"/>
              </a:rPr>
              <a:t>Learning Journey</a:t>
            </a:r>
          </a:p>
        </p:txBody>
      </p:sp>
      <p:pic>
        <p:nvPicPr>
          <p:cNvPr id="18" name="Picture 17" descr="Logo&#10;&#10;Description automatically generated">
            <a:extLst>
              <a:ext uri="{FF2B5EF4-FFF2-40B4-BE49-F238E27FC236}">
                <a16:creationId xmlns:a16="http://schemas.microsoft.com/office/drawing/2014/main" id="{07E73F21-BD7F-E769-B703-F6FC05FC3F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28" name="Rounded Rectangle 27"/>
          <p:cNvSpPr/>
          <p:nvPr/>
        </p:nvSpPr>
        <p:spPr>
          <a:xfrm>
            <a:off x="581290" y="1586889"/>
            <a:ext cx="1446050" cy="1008041"/>
          </a:xfrm>
          <a:prstGeom prst="roundRect">
            <a:avLst/>
          </a:prstGeom>
          <a:solidFill>
            <a:srgbClr val="00B050"/>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46">
              <a:defRPr/>
            </a:pPr>
            <a:r>
              <a:rPr lang="en-US" sz="1400" dirty="0" smtClean="0">
                <a:solidFill>
                  <a:prstClr val="black"/>
                </a:solidFill>
                <a:latin typeface="Comic Sans MS" panose="030F0702030302020204" pitchFamily="66" charset="0"/>
              </a:rPr>
              <a:t>Importance of role models</a:t>
            </a:r>
            <a:endParaRPr lang="en-US" sz="1400" dirty="0">
              <a:solidFill>
                <a:prstClr val="black"/>
              </a:solidFill>
              <a:latin typeface="Comic Sans MS" panose="030F0702030302020204" pitchFamily="66" charset="0"/>
            </a:endParaRPr>
          </a:p>
        </p:txBody>
      </p:sp>
      <p:sp>
        <p:nvSpPr>
          <p:cNvPr id="29" name="Rounded Rectangle 28"/>
          <p:cNvSpPr/>
          <p:nvPr/>
        </p:nvSpPr>
        <p:spPr>
          <a:xfrm>
            <a:off x="2525775" y="1618155"/>
            <a:ext cx="1446050" cy="1008041"/>
          </a:xfrm>
          <a:prstGeom prst="roundRect">
            <a:avLst/>
          </a:prstGeom>
          <a:solidFill>
            <a:srgbClr val="00B050"/>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46">
              <a:defRPr/>
            </a:pPr>
            <a:r>
              <a:rPr lang="en-US" sz="1400" dirty="0" smtClean="0">
                <a:solidFill>
                  <a:prstClr val="black"/>
                </a:solidFill>
                <a:latin typeface="Comic Sans MS" panose="030F0702030302020204" pitchFamily="66" charset="0"/>
              </a:rPr>
              <a:t>Why is failure a good thing</a:t>
            </a:r>
            <a:endParaRPr lang="en-US" sz="1400" dirty="0">
              <a:solidFill>
                <a:prstClr val="black"/>
              </a:solidFill>
              <a:latin typeface="Comic Sans MS" panose="030F0702030302020204" pitchFamily="66" charset="0"/>
            </a:endParaRPr>
          </a:p>
        </p:txBody>
      </p:sp>
      <p:sp>
        <p:nvSpPr>
          <p:cNvPr id="30" name="Rounded Rectangle 29"/>
          <p:cNvSpPr/>
          <p:nvPr/>
        </p:nvSpPr>
        <p:spPr>
          <a:xfrm>
            <a:off x="4470261" y="1592857"/>
            <a:ext cx="1446050" cy="1008041"/>
          </a:xfrm>
          <a:prstGeom prst="roundRect">
            <a:avLst/>
          </a:prstGeom>
          <a:solidFill>
            <a:srgbClr val="00B050"/>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46">
              <a:defRPr/>
            </a:pPr>
            <a:r>
              <a:rPr lang="en-US" sz="1400" dirty="0" smtClean="0">
                <a:solidFill>
                  <a:prstClr val="black"/>
                </a:solidFill>
                <a:latin typeface="Comic Sans MS" panose="030F0702030302020204" pitchFamily="66" charset="0"/>
              </a:rPr>
              <a:t>What is criminal activity?</a:t>
            </a:r>
            <a:endParaRPr lang="en-US" sz="1400" dirty="0">
              <a:solidFill>
                <a:prstClr val="black"/>
              </a:solidFill>
              <a:latin typeface="Comic Sans MS" panose="030F0702030302020204" pitchFamily="66" charset="0"/>
            </a:endParaRPr>
          </a:p>
        </p:txBody>
      </p:sp>
      <p:sp>
        <p:nvSpPr>
          <p:cNvPr id="31" name="Rounded Rectangle 30"/>
          <p:cNvSpPr/>
          <p:nvPr/>
        </p:nvSpPr>
        <p:spPr>
          <a:xfrm>
            <a:off x="6414746" y="1586888"/>
            <a:ext cx="1446050" cy="1008041"/>
          </a:xfrm>
          <a:prstGeom prst="roundRect">
            <a:avLst/>
          </a:prstGeom>
          <a:solidFill>
            <a:schemeClr val="accent4"/>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46">
              <a:defRPr/>
            </a:pPr>
            <a:r>
              <a:rPr lang="en-US" sz="1400" dirty="0" smtClean="0">
                <a:solidFill>
                  <a:prstClr val="black"/>
                </a:solidFill>
                <a:latin typeface="Comic Sans MS" panose="030F0702030302020204" pitchFamily="66" charset="0"/>
              </a:rPr>
              <a:t>Dangers of gang culture</a:t>
            </a:r>
            <a:endParaRPr lang="en-US" sz="1400" dirty="0">
              <a:solidFill>
                <a:prstClr val="black"/>
              </a:solidFill>
              <a:latin typeface="Comic Sans MS" panose="030F0702030302020204" pitchFamily="66" charset="0"/>
            </a:endParaRPr>
          </a:p>
        </p:txBody>
      </p:sp>
      <p:sp>
        <p:nvSpPr>
          <p:cNvPr id="32" name="Rounded Rectangle 31"/>
          <p:cNvSpPr/>
          <p:nvPr/>
        </p:nvSpPr>
        <p:spPr>
          <a:xfrm>
            <a:off x="8422755" y="1606240"/>
            <a:ext cx="1514832" cy="1008041"/>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46">
              <a:defRPr/>
            </a:pPr>
            <a:r>
              <a:rPr lang="en-US" sz="1400" dirty="0" smtClean="0">
                <a:solidFill>
                  <a:prstClr val="black"/>
                </a:solidFill>
                <a:latin typeface="Comic Sans MS" panose="030F0702030302020204" pitchFamily="66" charset="0"/>
              </a:rPr>
              <a:t>Dangers of knife crime</a:t>
            </a:r>
            <a:endParaRPr lang="en-US" sz="1400" dirty="0">
              <a:solidFill>
                <a:prstClr val="black"/>
              </a:solidFill>
              <a:latin typeface="Comic Sans MS" panose="030F0702030302020204" pitchFamily="66" charset="0"/>
            </a:endParaRPr>
          </a:p>
        </p:txBody>
      </p:sp>
      <p:sp>
        <p:nvSpPr>
          <p:cNvPr id="33" name="Rounded Rectangle 32"/>
          <p:cNvSpPr/>
          <p:nvPr/>
        </p:nvSpPr>
        <p:spPr>
          <a:xfrm>
            <a:off x="10499546" y="1605223"/>
            <a:ext cx="1446050" cy="1008041"/>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46">
              <a:defRPr/>
            </a:pPr>
            <a:r>
              <a:rPr lang="en-US" sz="1400" dirty="0" smtClean="0">
                <a:solidFill>
                  <a:prstClr val="black"/>
                </a:solidFill>
                <a:latin typeface="Comic Sans MS" panose="030F0702030302020204" pitchFamily="66" charset="0"/>
              </a:rPr>
              <a:t>What does your online presence look like?</a:t>
            </a:r>
            <a:endParaRPr lang="en-US" sz="1400" dirty="0">
              <a:solidFill>
                <a:prstClr val="black"/>
              </a:solidFill>
              <a:latin typeface="Comic Sans MS" panose="030F0702030302020204" pitchFamily="66" charset="0"/>
            </a:endParaRPr>
          </a:p>
        </p:txBody>
      </p:sp>
      <p:sp>
        <p:nvSpPr>
          <p:cNvPr id="34" name="Content Placeholder 2"/>
          <p:cNvSpPr txBox="1">
            <a:spLocks/>
          </p:cNvSpPr>
          <p:nvPr/>
        </p:nvSpPr>
        <p:spPr>
          <a:xfrm>
            <a:off x="175490" y="3123340"/>
            <a:ext cx="6774910" cy="3586111"/>
          </a:xfrm>
          <a:prstGeom prst="rect">
            <a:avLst/>
          </a:prstGeom>
          <a:ln>
            <a:solidFill>
              <a:srgbClr val="E74519"/>
            </a:solidFill>
          </a:ln>
        </p:spPr>
        <p:txBody>
          <a:bodyPr vert="horz" lIns="55449" tIns="27725" rIns="55449" bIns="27725"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554499">
              <a:lnSpc>
                <a:spcPct val="110000"/>
              </a:lnSpc>
              <a:spcBef>
                <a:spcPts val="607"/>
              </a:spcBef>
              <a:buNone/>
              <a:defRPr/>
            </a:pPr>
            <a:r>
              <a:rPr lang="en-US" sz="1940" b="1" dirty="0">
                <a:solidFill>
                  <a:prstClr val="black"/>
                </a:solidFill>
                <a:latin typeface="Comic Sans MS"/>
              </a:rPr>
              <a:t>Today we will look at:</a:t>
            </a:r>
          </a:p>
          <a:p>
            <a:pPr marL="0" indent="0" defTabSz="554499">
              <a:lnSpc>
                <a:spcPct val="110000"/>
              </a:lnSpc>
              <a:spcBef>
                <a:spcPts val="607"/>
              </a:spcBef>
              <a:buNone/>
              <a:defRPr/>
            </a:pPr>
            <a:endParaRPr lang="en-US" sz="1940" b="1" dirty="0">
              <a:solidFill>
                <a:prstClr val="black"/>
              </a:solidFill>
              <a:latin typeface="Comic Sans MS"/>
            </a:endParaRPr>
          </a:p>
          <a:p>
            <a:pPr marL="0" indent="0" defTabSz="554499">
              <a:lnSpc>
                <a:spcPct val="110000"/>
              </a:lnSpc>
              <a:spcBef>
                <a:spcPts val="607"/>
              </a:spcBef>
              <a:buNone/>
              <a:defRPr/>
            </a:pPr>
            <a:r>
              <a:rPr lang="en-US" sz="1940" b="1" dirty="0" smtClean="0">
                <a:solidFill>
                  <a:prstClr val="black"/>
                </a:solidFill>
                <a:latin typeface="Comic Sans MS"/>
              </a:rPr>
              <a:t>Dangers of gang culture</a:t>
            </a:r>
            <a:endParaRPr lang="en-US" sz="1940" b="1" dirty="0">
              <a:solidFill>
                <a:prstClr val="black"/>
              </a:solidFill>
              <a:latin typeface="Comic Sans MS"/>
            </a:endParaRPr>
          </a:p>
          <a:p>
            <a:pPr marL="0" indent="0" defTabSz="554499">
              <a:lnSpc>
                <a:spcPct val="110000"/>
              </a:lnSpc>
              <a:spcBef>
                <a:spcPts val="607"/>
              </a:spcBef>
              <a:buNone/>
              <a:defRPr/>
            </a:pPr>
            <a:endParaRPr lang="en-US" sz="1940" b="1" dirty="0">
              <a:solidFill>
                <a:prstClr val="black"/>
              </a:solidFill>
              <a:latin typeface="Comic Sans MS"/>
            </a:endParaRPr>
          </a:p>
          <a:p>
            <a:pPr marL="0" indent="0" defTabSz="554499">
              <a:lnSpc>
                <a:spcPct val="110000"/>
              </a:lnSpc>
              <a:spcBef>
                <a:spcPts val="607"/>
              </a:spcBef>
              <a:buNone/>
              <a:defRPr/>
            </a:pPr>
            <a:r>
              <a:rPr lang="en-US" sz="1940" b="1" dirty="0">
                <a:solidFill>
                  <a:prstClr val="black"/>
                </a:solidFill>
                <a:latin typeface="Comic Sans MS"/>
              </a:rPr>
              <a:t>This includes:</a:t>
            </a:r>
          </a:p>
          <a:p>
            <a:pPr marL="138623" indent="-138623" defTabSz="554499">
              <a:lnSpc>
                <a:spcPct val="110000"/>
              </a:lnSpc>
              <a:spcBef>
                <a:spcPts val="607"/>
              </a:spcBef>
              <a:buFontTx/>
              <a:buChar char="-"/>
              <a:defRPr/>
            </a:pPr>
            <a:r>
              <a:rPr lang="en-US" sz="1940" b="1" dirty="0" smtClean="0">
                <a:solidFill>
                  <a:prstClr val="black"/>
                </a:solidFill>
                <a:latin typeface="Comic Sans MS"/>
              </a:rPr>
              <a:t>Definition of gangs</a:t>
            </a:r>
          </a:p>
          <a:p>
            <a:pPr marL="138623" indent="-138623" defTabSz="554499">
              <a:lnSpc>
                <a:spcPct val="110000"/>
              </a:lnSpc>
              <a:spcBef>
                <a:spcPts val="607"/>
              </a:spcBef>
              <a:buFontTx/>
              <a:buChar char="-"/>
              <a:defRPr/>
            </a:pPr>
            <a:r>
              <a:rPr lang="en-US" sz="1940" b="1" dirty="0" smtClean="0">
                <a:solidFill>
                  <a:prstClr val="black"/>
                </a:solidFill>
                <a:latin typeface="Comic Sans MS"/>
              </a:rPr>
              <a:t>Examples of ex gang members</a:t>
            </a:r>
            <a:endParaRPr lang="en-US" sz="1940" b="1" dirty="0">
              <a:solidFill>
                <a:prstClr val="black"/>
              </a:solidFill>
              <a:latin typeface="Comic Sans MS"/>
            </a:endParaRPr>
          </a:p>
        </p:txBody>
      </p:sp>
      <p:sp>
        <p:nvSpPr>
          <p:cNvPr id="14" name="Content Placeholder 2"/>
          <p:cNvSpPr txBox="1">
            <a:spLocks/>
          </p:cNvSpPr>
          <p:nvPr/>
        </p:nvSpPr>
        <p:spPr>
          <a:xfrm>
            <a:off x="7274975" y="3095752"/>
            <a:ext cx="4674666" cy="3586111"/>
          </a:xfrm>
          <a:prstGeom prst="rect">
            <a:avLst/>
          </a:prstGeom>
          <a:ln>
            <a:solidFill>
              <a:srgbClr val="E74519"/>
            </a:solidFill>
          </a:ln>
        </p:spPr>
        <p:txBody>
          <a:bodyPr vert="horz" lIns="55449" tIns="27725" rIns="55449" bIns="27725"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554499">
              <a:lnSpc>
                <a:spcPct val="110000"/>
              </a:lnSpc>
              <a:spcBef>
                <a:spcPts val="607"/>
              </a:spcBef>
              <a:buNone/>
              <a:defRPr/>
            </a:pPr>
            <a:r>
              <a:rPr lang="en-US" sz="2183" b="1" dirty="0">
                <a:solidFill>
                  <a:prstClr val="black"/>
                </a:solidFill>
                <a:latin typeface="Comic Sans MS"/>
              </a:rPr>
              <a:t>Please remember that during the lesson we should not be asking any pupil or teacher personal questions.</a:t>
            </a:r>
          </a:p>
          <a:p>
            <a:pPr marL="0" indent="0" defTabSz="554499">
              <a:lnSpc>
                <a:spcPct val="110000"/>
              </a:lnSpc>
              <a:spcBef>
                <a:spcPts val="607"/>
              </a:spcBef>
              <a:buNone/>
              <a:defRPr/>
            </a:pPr>
            <a:endParaRPr lang="en-US" sz="2183" b="1" dirty="0">
              <a:solidFill>
                <a:prstClr val="black"/>
              </a:solidFill>
              <a:latin typeface="Comic Sans MS"/>
            </a:endParaRPr>
          </a:p>
          <a:p>
            <a:pPr marL="0" indent="0" defTabSz="554499">
              <a:lnSpc>
                <a:spcPct val="110000"/>
              </a:lnSpc>
              <a:spcBef>
                <a:spcPts val="607"/>
              </a:spcBef>
              <a:buNone/>
              <a:defRPr/>
            </a:pPr>
            <a:r>
              <a:rPr lang="en-US" sz="2183" b="1" dirty="0">
                <a:solidFill>
                  <a:prstClr val="black"/>
                </a:solidFill>
                <a:latin typeface="Comic Sans MS"/>
              </a:rPr>
              <a:t>Your teacher can ask you questions but this will be to check your knowledge in the lesson.</a:t>
            </a:r>
          </a:p>
        </p:txBody>
      </p:sp>
    </p:spTree>
    <p:extLst>
      <p:ext uri="{BB962C8B-B14F-4D97-AF65-F5344CB8AC3E}">
        <p14:creationId xmlns:p14="http://schemas.microsoft.com/office/powerpoint/2010/main" val="41650698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108889"/>
          </a:xfrm>
        </p:spPr>
        <p:txBody>
          <a:bodyPr>
            <a:normAutofit/>
          </a:bodyPr>
          <a:lstStyle/>
          <a:p>
            <a:pPr marL="0" indent="0">
              <a:buNone/>
            </a:pPr>
            <a:r>
              <a:rPr lang="en-US" sz="3638" dirty="0" smtClean="0"/>
              <a:t>Gangs are…</a:t>
            </a:r>
          </a:p>
          <a:p>
            <a:pPr marL="0" indent="0">
              <a:buNone/>
            </a:pPr>
            <a:endParaRPr lang="en-US" sz="3638" dirty="0"/>
          </a:p>
          <a:p>
            <a:pPr marL="0" indent="0">
              <a:buNone/>
            </a:pPr>
            <a:r>
              <a:rPr lang="en-US" sz="3638" dirty="0" smtClean="0"/>
              <a:t>“</a:t>
            </a:r>
            <a:r>
              <a:rPr lang="en-GB" sz="4000" dirty="0" smtClean="0"/>
              <a:t>A group of people who come together with a shared identity, often involving illegal activities or antisocial behaviour.</a:t>
            </a:r>
            <a:r>
              <a:rPr lang="en-US" sz="3638" dirty="0" smtClean="0"/>
              <a:t>”</a:t>
            </a:r>
          </a:p>
          <a:p>
            <a:pPr marL="0" indent="0">
              <a:buNone/>
            </a:pP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What are gangs?</a:t>
            </a:r>
            <a:endParaRPr sz="2426" spc="27" dirty="0"/>
          </a:p>
        </p:txBody>
      </p:sp>
      <p:pic>
        <p:nvPicPr>
          <p:cNvPr id="5" name="Picture 4"/>
          <p:cNvPicPr>
            <a:picLocks noChangeAspect="1"/>
          </p:cNvPicPr>
          <p:nvPr/>
        </p:nvPicPr>
        <p:blipFill>
          <a:blip r:embed="rId4"/>
          <a:stretch>
            <a:fillRect/>
          </a:stretch>
        </p:blipFill>
        <p:spPr>
          <a:xfrm>
            <a:off x="7805687" y="1424668"/>
            <a:ext cx="2762250" cy="1657350"/>
          </a:xfrm>
          <a:prstGeom prst="rect">
            <a:avLst/>
          </a:prstGeom>
        </p:spPr>
      </p:pic>
      <p:pic>
        <p:nvPicPr>
          <p:cNvPr id="9" name="Picture 8"/>
          <p:cNvPicPr>
            <a:picLocks noChangeAspect="1"/>
          </p:cNvPicPr>
          <p:nvPr/>
        </p:nvPicPr>
        <p:blipFill>
          <a:blip r:embed="rId5"/>
          <a:stretch>
            <a:fillRect/>
          </a:stretch>
        </p:blipFill>
        <p:spPr>
          <a:xfrm>
            <a:off x="8460805" y="3044916"/>
            <a:ext cx="3028950" cy="1514475"/>
          </a:xfrm>
          <a:prstGeom prst="rect">
            <a:avLst/>
          </a:prstGeom>
        </p:spPr>
      </p:pic>
      <p:pic>
        <p:nvPicPr>
          <p:cNvPr id="11" name="Picture 10"/>
          <p:cNvPicPr>
            <a:picLocks noChangeAspect="1"/>
          </p:cNvPicPr>
          <p:nvPr/>
        </p:nvPicPr>
        <p:blipFill>
          <a:blip r:embed="rId6"/>
          <a:stretch>
            <a:fillRect/>
          </a:stretch>
        </p:blipFill>
        <p:spPr>
          <a:xfrm>
            <a:off x="7805687" y="4559391"/>
            <a:ext cx="2381250" cy="1781175"/>
          </a:xfrm>
          <a:prstGeom prst="rect">
            <a:avLst/>
          </a:prstGeom>
        </p:spPr>
      </p:pic>
    </p:spTree>
    <p:extLst>
      <p:ext uri="{BB962C8B-B14F-4D97-AF65-F5344CB8AC3E}">
        <p14:creationId xmlns:p14="http://schemas.microsoft.com/office/powerpoint/2010/main" val="30493524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72054" y="2573835"/>
            <a:ext cx="1133633" cy="1143160"/>
          </a:xfrm>
          <a:prstGeom prst="rect">
            <a:avLst/>
          </a:prstGeom>
        </p:spPr>
      </p:pic>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3">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108889"/>
          </a:xfrm>
        </p:spPr>
        <p:txBody>
          <a:bodyPr>
            <a:normAutofit lnSpcReduction="10000"/>
          </a:bodyPr>
          <a:lstStyle/>
          <a:p>
            <a:pPr marL="0" indent="0">
              <a:buNone/>
            </a:pPr>
            <a:r>
              <a:rPr lang="en-US" sz="3638" dirty="0" smtClean="0"/>
              <a:t>This links to the Golden Thread of </a:t>
            </a:r>
            <a:r>
              <a:rPr lang="en-US" sz="3638" b="1" dirty="0" smtClean="0"/>
              <a:t>“Secure your Wellbeing”</a:t>
            </a:r>
          </a:p>
          <a:p>
            <a:pPr marL="0" indent="0">
              <a:buNone/>
            </a:pPr>
            <a:endParaRPr lang="en-US" sz="3638" b="1" dirty="0"/>
          </a:p>
          <a:p>
            <a:pPr marL="0" indent="0">
              <a:buNone/>
            </a:pPr>
            <a:r>
              <a:rPr lang="en-US" sz="3638" dirty="0" smtClean="0"/>
              <a:t>Being part of gang may look like a glamourous lifestyle, however it is very dangerous and it can limit your future options as gangs are very difficult to leave</a:t>
            </a: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Why are we learning about this?</a:t>
            </a:r>
            <a:endParaRPr sz="2426" spc="27" dirty="0"/>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486920" y="3044808"/>
            <a:ext cx="704948" cy="1543265"/>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34194" y="2749492"/>
            <a:ext cx="3277057" cy="590632"/>
          </a:xfrm>
          <a:prstGeom prst="rect">
            <a:avLst/>
          </a:prstGeom>
        </p:spPr>
      </p:pic>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76661" y="3716995"/>
            <a:ext cx="4607951" cy="744373"/>
          </a:xfrm>
          <a:prstGeom prst="rect">
            <a:avLst/>
          </a:prstGeom>
        </p:spPr>
      </p:pic>
    </p:spTree>
    <p:extLst>
      <p:ext uri="{BB962C8B-B14F-4D97-AF65-F5344CB8AC3E}">
        <p14:creationId xmlns:p14="http://schemas.microsoft.com/office/powerpoint/2010/main" val="22946266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40524"/>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Why are we learning about this?</a:t>
            </a:r>
            <a:endParaRPr sz="2426" spc="27" dirty="0"/>
          </a:p>
        </p:txBody>
      </p:sp>
      <p:pic>
        <p:nvPicPr>
          <p:cNvPr id="12" name="Picture 11"/>
          <p:cNvPicPr>
            <a:picLocks noChangeAspect="1"/>
          </p:cNvPicPr>
          <p:nvPr/>
        </p:nvPicPr>
        <p:blipFill rotWithShape="1">
          <a:blip r:embed="rId4"/>
          <a:srcRect l="49213" t="20601" r="36219" b="59099"/>
          <a:stretch/>
        </p:blipFill>
        <p:spPr>
          <a:xfrm>
            <a:off x="7689948" y="2271251"/>
            <a:ext cx="4083018" cy="3200204"/>
          </a:xfrm>
          <a:prstGeom prst="rect">
            <a:avLst/>
          </a:prstGeom>
        </p:spPr>
      </p:pic>
      <p:sp>
        <p:nvSpPr>
          <p:cNvPr id="13" name="Freeform 12">
            <a:extLst>
              <a:ext uri="{FF2B5EF4-FFF2-40B4-BE49-F238E27FC236}">
                <a16:creationId xmlns:a16="http://schemas.microsoft.com/office/drawing/2014/main" id="{100B3622-258B-DE1F-F1C6-17158B493C2C}"/>
              </a:ext>
            </a:extLst>
          </p:cNvPr>
          <p:cNvSpPr/>
          <p:nvPr/>
        </p:nvSpPr>
        <p:spPr>
          <a:xfrm>
            <a:off x="354551" y="1465007"/>
            <a:ext cx="7335397" cy="5213402"/>
          </a:xfrm>
          <a:custGeom>
            <a:avLst/>
            <a:gdLst>
              <a:gd name="connsiteX0" fmla="*/ 107409 w 10026261"/>
              <a:gd name="connsiteY0" fmla="*/ 751881 h 4451752"/>
              <a:gd name="connsiteX1" fmla="*/ 995941 w 10026261"/>
              <a:gd name="connsiteY1" fmla="*/ 24881 h 4451752"/>
              <a:gd name="connsiteX2" fmla="*/ 5011041 w 10026261"/>
              <a:gd name="connsiteY2" fmla="*/ 55374 h 4451752"/>
              <a:gd name="connsiteX3" fmla="*/ 8263615 w 10026261"/>
              <a:gd name="connsiteY3" fmla="*/ 29201 h 4451752"/>
              <a:gd name="connsiteX4" fmla="*/ 9111500 w 10026261"/>
              <a:gd name="connsiteY4" fmla="*/ 251672 h 4451752"/>
              <a:gd name="connsiteX5" fmla="*/ 9858147 w 10026261"/>
              <a:gd name="connsiteY5" fmla="*/ 1167854 h 4451752"/>
              <a:gd name="connsiteX6" fmla="*/ 10022643 w 10026261"/>
              <a:gd name="connsiteY6" fmla="*/ 3288247 h 4451752"/>
              <a:gd name="connsiteX7" fmla="*/ 9389810 w 10026261"/>
              <a:gd name="connsiteY7" fmla="*/ 4243689 h 4451752"/>
              <a:gd name="connsiteX8" fmla="*/ 5631045 w 10026261"/>
              <a:gd name="connsiteY8" fmla="*/ 4367184 h 4451752"/>
              <a:gd name="connsiteX9" fmla="*/ 1125506 w 10026261"/>
              <a:gd name="connsiteY9" fmla="*/ 4400727 h 4451752"/>
              <a:gd name="connsiteX10" fmla="*/ 62442 w 10026261"/>
              <a:gd name="connsiteY10" fmla="*/ 3157255 h 4451752"/>
              <a:gd name="connsiteX11" fmla="*/ 49740 w 10026261"/>
              <a:gd name="connsiteY11" fmla="*/ 1010689 h 4451752"/>
              <a:gd name="connsiteX12" fmla="*/ 107409 w 10026261"/>
              <a:gd name="connsiteY12" fmla="*/ 751881 h 4451752"/>
              <a:gd name="connsiteX0" fmla="*/ 107409 w 10022772"/>
              <a:gd name="connsiteY0" fmla="*/ 751881 h 4419426"/>
              <a:gd name="connsiteX1" fmla="*/ 995941 w 10022772"/>
              <a:gd name="connsiteY1" fmla="*/ 24881 h 4419426"/>
              <a:gd name="connsiteX2" fmla="*/ 5011041 w 10022772"/>
              <a:gd name="connsiteY2" fmla="*/ 55374 h 4419426"/>
              <a:gd name="connsiteX3" fmla="*/ 8263615 w 10022772"/>
              <a:gd name="connsiteY3" fmla="*/ 29201 h 4419426"/>
              <a:gd name="connsiteX4" fmla="*/ 9111500 w 10022772"/>
              <a:gd name="connsiteY4" fmla="*/ 251672 h 4419426"/>
              <a:gd name="connsiteX5" fmla="*/ 9858147 w 10022772"/>
              <a:gd name="connsiteY5" fmla="*/ 1167854 h 4419426"/>
              <a:gd name="connsiteX6" fmla="*/ 10014861 w 10022772"/>
              <a:gd name="connsiteY6" fmla="*/ 3354395 h 4419426"/>
              <a:gd name="connsiteX7" fmla="*/ 9389810 w 10022772"/>
              <a:gd name="connsiteY7" fmla="*/ 4243689 h 4419426"/>
              <a:gd name="connsiteX8" fmla="*/ 5631045 w 10022772"/>
              <a:gd name="connsiteY8" fmla="*/ 4367184 h 4419426"/>
              <a:gd name="connsiteX9" fmla="*/ 1125506 w 10022772"/>
              <a:gd name="connsiteY9" fmla="*/ 4400727 h 4419426"/>
              <a:gd name="connsiteX10" fmla="*/ 62442 w 10022772"/>
              <a:gd name="connsiteY10" fmla="*/ 3157255 h 4419426"/>
              <a:gd name="connsiteX11" fmla="*/ 49740 w 10022772"/>
              <a:gd name="connsiteY11" fmla="*/ 1010689 h 4419426"/>
              <a:gd name="connsiteX12" fmla="*/ 107409 w 10022772"/>
              <a:gd name="connsiteY12" fmla="*/ 751881 h 4419426"/>
              <a:gd name="connsiteX0" fmla="*/ 107409 w 10019239"/>
              <a:gd name="connsiteY0" fmla="*/ 751881 h 4419426"/>
              <a:gd name="connsiteX1" fmla="*/ 995941 w 10019239"/>
              <a:gd name="connsiteY1" fmla="*/ 24881 h 4419426"/>
              <a:gd name="connsiteX2" fmla="*/ 5011041 w 10019239"/>
              <a:gd name="connsiteY2" fmla="*/ 55374 h 4419426"/>
              <a:gd name="connsiteX3" fmla="*/ 8263615 w 10019239"/>
              <a:gd name="connsiteY3" fmla="*/ 29201 h 4419426"/>
              <a:gd name="connsiteX4" fmla="*/ 9111500 w 10019239"/>
              <a:gd name="connsiteY4" fmla="*/ 251672 h 4419426"/>
              <a:gd name="connsiteX5" fmla="*/ 9858147 w 10019239"/>
              <a:gd name="connsiteY5" fmla="*/ 1167854 h 4419426"/>
              <a:gd name="connsiteX6" fmla="*/ 10010970 w 10019239"/>
              <a:gd name="connsiteY6" fmla="*/ 3373850 h 4419426"/>
              <a:gd name="connsiteX7" fmla="*/ 9389810 w 10019239"/>
              <a:gd name="connsiteY7" fmla="*/ 4243689 h 4419426"/>
              <a:gd name="connsiteX8" fmla="*/ 5631045 w 10019239"/>
              <a:gd name="connsiteY8" fmla="*/ 4367184 h 4419426"/>
              <a:gd name="connsiteX9" fmla="*/ 1125506 w 10019239"/>
              <a:gd name="connsiteY9" fmla="*/ 4400727 h 4419426"/>
              <a:gd name="connsiteX10" fmla="*/ 62442 w 10019239"/>
              <a:gd name="connsiteY10" fmla="*/ 3157255 h 4419426"/>
              <a:gd name="connsiteX11" fmla="*/ 49740 w 10019239"/>
              <a:gd name="connsiteY11" fmla="*/ 1010689 h 4419426"/>
              <a:gd name="connsiteX12" fmla="*/ 107409 w 10019239"/>
              <a:gd name="connsiteY12" fmla="*/ 751881 h 4419426"/>
              <a:gd name="connsiteX0" fmla="*/ 107409 w 10014837"/>
              <a:gd name="connsiteY0" fmla="*/ 751881 h 4419426"/>
              <a:gd name="connsiteX1" fmla="*/ 995941 w 10014837"/>
              <a:gd name="connsiteY1" fmla="*/ 24881 h 4419426"/>
              <a:gd name="connsiteX2" fmla="*/ 5011041 w 10014837"/>
              <a:gd name="connsiteY2" fmla="*/ 55374 h 4419426"/>
              <a:gd name="connsiteX3" fmla="*/ 8263615 w 10014837"/>
              <a:gd name="connsiteY3" fmla="*/ 29201 h 4419426"/>
              <a:gd name="connsiteX4" fmla="*/ 9111500 w 10014837"/>
              <a:gd name="connsiteY4" fmla="*/ 251672 h 4419426"/>
              <a:gd name="connsiteX5" fmla="*/ 9858147 w 10014837"/>
              <a:gd name="connsiteY5" fmla="*/ 1167854 h 4419426"/>
              <a:gd name="connsiteX6" fmla="*/ 10010970 w 10014837"/>
              <a:gd name="connsiteY6" fmla="*/ 3373850 h 4419426"/>
              <a:gd name="connsiteX7" fmla="*/ 9389810 w 10014837"/>
              <a:gd name="connsiteY7" fmla="*/ 4243689 h 4419426"/>
              <a:gd name="connsiteX8" fmla="*/ 5631045 w 10014837"/>
              <a:gd name="connsiteY8" fmla="*/ 4367184 h 4419426"/>
              <a:gd name="connsiteX9" fmla="*/ 1125506 w 10014837"/>
              <a:gd name="connsiteY9" fmla="*/ 4400727 h 4419426"/>
              <a:gd name="connsiteX10" fmla="*/ 62442 w 10014837"/>
              <a:gd name="connsiteY10" fmla="*/ 3157255 h 4419426"/>
              <a:gd name="connsiteX11" fmla="*/ 49740 w 10014837"/>
              <a:gd name="connsiteY11" fmla="*/ 1010689 h 4419426"/>
              <a:gd name="connsiteX12" fmla="*/ 107409 w 10014837"/>
              <a:gd name="connsiteY12" fmla="*/ 751881 h 4419426"/>
              <a:gd name="connsiteX0" fmla="*/ 107409 w 10014837"/>
              <a:gd name="connsiteY0" fmla="*/ 751881 h 4438300"/>
              <a:gd name="connsiteX1" fmla="*/ 995941 w 10014837"/>
              <a:gd name="connsiteY1" fmla="*/ 24881 h 4438300"/>
              <a:gd name="connsiteX2" fmla="*/ 5011041 w 10014837"/>
              <a:gd name="connsiteY2" fmla="*/ 55374 h 4438300"/>
              <a:gd name="connsiteX3" fmla="*/ 8263615 w 10014837"/>
              <a:gd name="connsiteY3" fmla="*/ 29201 h 4438300"/>
              <a:gd name="connsiteX4" fmla="*/ 9111500 w 10014837"/>
              <a:gd name="connsiteY4" fmla="*/ 251672 h 4438300"/>
              <a:gd name="connsiteX5" fmla="*/ 9858147 w 10014837"/>
              <a:gd name="connsiteY5" fmla="*/ 1167854 h 4438300"/>
              <a:gd name="connsiteX6" fmla="*/ 10010970 w 10014837"/>
              <a:gd name="connsiteY6" fmla="*/ 3373850 h 4438300"/>
              <a:gd name="connsiteX7" fmla="*/ 8833896 w 10014837"/>
              <a:gd name="connsiteY7" fmla="*/ 3853724 h 4438300"/>
              <a:gd name="connsiteX8" fmla="*/ 5631045 w 10014837"/>
              <a:gd name="connsiteY8" fmla="*/ 4367184 h 4438300"/>
              <a:gd name="connsiteX9" fmla="*/ 1125506 w 10014837"/>
              <a:gd name="connsiteY9" fmla="*/ 4400727 h 4438300"/>
              <a:gd name="connsiteX10" fmla="*/ 62442 w 10014837"/>
              <a:gd name="connsiteY10" fmla="*/ 3157255 h 4438300"/>
              <a:gd name="connsiteX11" fmla="*/ 49740 w 10014837"/>
              <a:gd name="connsiteY11" fmla="*/ 1010689 h 4438300"/>
              <a:gd name="connsiteX12" fmla="*/ 107409 w 10014837"/>
              <a:gd name="connsiteY12" fmla="*/ 751881 h 4438300"/>
              <a:gd name="connsiteX0" fmla="*/ 107409 w 9914524"/>
              <a:gd name="connsiteY0" fmla="*/ 751881 h 4438300"/>
              <a:gd name="connsiteX1" fmla="*/ 995941 w 9914524"/>
              <a:gd name="connsiteY1" fmla="*/ 24881 h 4438300"/>
              <a:gd name="connsiteX2" fmla="*/ 5011041 w 9914524"/>
              <a:gd name="connsiteY2" fmla="*/ 55374 h 4438300"/>
              <a:gd name="connsiteX3" fmla="*/ 8263615 w 9914524"/>
              <a:gd name="connsiteY3" fmla="*/ 29201 h 4438300"/>
              <a:gd name="connsiteX4" fmla="*/ 9111500 w 9914524"/>
              <a:gd name="connsiteY4" fmla="*/ 251672 h 4438300"/>
              <a:gd name="connsiteX5" fmla="*/ 9858147 w 9914524"/>
              <a:gd name="connsiteY5" fmla="*/ 1167854 h 4438300"/>
              <a:gd name="connsiteX6" fmla="*/ 9852137 w 9914524"/>
              <a:gd name="connsiteY6" fmla="*/ 2567027 h 4438300"/>
              <a:gd name="connsiteX7" fmla="*/ 8833896 w 9914524"/>
              <a:gd name="connsiteY7" fmla="*/ 3853724 h 4438300"/>
              <a:gd name="connsiteX8" fmla="*/ 5631045 w 9914524"/>
              <a:gd name="connsiteY8" fmla="*/ 4367184 h 4438300"/>
              <a:gd name="connsiteX9" fmla="*/ 1125506 w 9914524"/>
              <a:gd name="connsiteY9" fmla="*/ 4400727 h 4438300"/>
              <a:gd name="connsiteX10" fmla="*/ 62442 w 9914524"/>
              <a:gd name="connsiteY10" fmla="*/ 3157255 h 4438300"/>
              <a:gd name="connsiteX11" fmla="*/ 49740 w 9914524"/>
              <a:gd name="connsiteY11" fmla="*/ 1010689 h 4438300"/>
              <a:gd name="connsiteX12" fmla="*/ 107409 w 9914524"/>
              <a:gd name="connsiteY12" fmla="*/ 751881 h 4438300"/>
              <a:gd name="connsiteX0" fmla="*/ 107409 w 9914524"/>
              <a:gd name="connsiteY0" fmla="*/ 751881 h 4385857"/>
              <a:gd name="connsiteX1" fmla="*/ 995941 w 9914524"/>
              <a:gd name="connsiteY1" fmla="*/ 24881 h 4385857"/>
              <a:gd name="connsiteX2" fmla="*/ 5011041 w 9914524"/>
              <a:gd name="connsiteY2" fmla="*/ 55374 h 4385857"/>
              <a:gd name="connsiteX3" fmla="*/ 8263615 w 9914524"/>
              <a:gd name="connsiteY3" fmla="*/ 29201 h 4385857"/>
              <a:gd name="connsiteX4" fmla="*/ 9111500 w 9914524"/>
              <a:gd name="connsiteY4" fmla="*/ 251672 h 4385857"/>
              <a:gd name="connsiteX5" fmla="*/ 9858147 w 9914524"/>
              <a:gd name="connsiteY5" fmla="*/ 1167854 h 4385857"/>
              <a:gd name="connsiteX6" fmla="*/ 9852137 w 9914524"/>
              <a:gd name="connsiteY6" fmla="*/ 2567027 h 4385857"/>
              <a:gd name="connsiteX7" fmla="*/ 8833896 w 9914524"/>
              <a:gd name="connsiteY7" fmla="*/ 3853724 h 4385857"/>
              <a:gd name="connsiteX8" fmla="*/ 5631045 w 9914524"/>
              <a:gd name="connsiteY8" fmla="*/ 4367184 h 4385857"/>
              <a:gd name="connsiteX9" fmla="*/ 1077855 w 9914524"/>
              <a:gd name="connsiteY9" fmla="*/ 4252809 h 4385857"/>
              <a:gd name="connsiteX10" fmla="*/ 62442 w 9914524"/>
              <a:gd name="connsiteY10" fmla="*/ 3157255 h 4385857"/>
              <a:gd name="connsiteX11" fmla="*/ 49740 w 9914524"/>
              <a:gd name="connsiteY11" fmla="*/ 1010689 h 4385857"/>
              <a:gd name="connsiteX12" fmla="*/ 107409 w 9914524"/>
              <a:gd name="connsiteY12" fmla="*/ 751881 h 4385857"/>
              <a:gd name="connsiteX0" fmla="*/ 107409 w 9914524"/>
              <a:gd name="connsiteY0" fmla="*/ 751881 h 4426575"/>
              <a:gd name="connsiteX1" fmla="*/ 995941 w 9914524"/>
              <a:gd name="connsiteY1" fmla="*/ 24881 h 4426575"/>
              <a:gd name="connsiteX2" fmla="*/ 5011041 w 9914524"/>
              <a:gd name="connsiteY2" fmla="*/ 55374 h 4426575"/>
              <a:gd name="connsiteX3" fmla="*/ 8263615 w 9914524"/>
              <a:gd name="connsiteY3" fmla="*/ 29201 h 4426575"/>
              <a:gd name="connsiteX4" fmla="*/ 9111500 w 9914524"/>
              <a:gd name="connsiteY4" fmla="*/ 251672 h 4426575"/>
              <a:gd name="connsiteX5" fmla="*/ 9858147 w 9914524"/>
              <a:gd name="connsiteY5" fmla="*/ 1167854 h 4426575"/>
              <a:gd name="connsiteX6" fmla="*/ 9852137 w 9914524"/>
              <a:gd name="connsiteY6" fmla="*/ 2567027 h 4426575"/>
              <a:gd name="connsiteX7" fmla="*/ 8833896 w 9914524"/>
              <a:gd name="connsiteY7" fmla="*/ 3853724 h 4426575"/>
              <a:gd name="connsiteX8" fmla="*/ 5631045 w 9914524"/>
              <a:gd name="connsiteY8" fmla="*/ 4367184 h 4426575"/>
              <a:gd name="connsiteX9" fmla="*/ 1077855 w 9914524"/>
              <a:gd name="connsiteY9" fmla="*/ 4252809 h 4426575"/>
              <a:gd name="connsiteX10" fmla="*/ 62442 w 9914524"/>
              <a:gd name="connsiteY10" fmla="*/ 2915208 h 4426575"/>
              <a:gd name="connsiteX11" fmla="*/ 49740 w 9914524"/>
              <a:gd name="connsiteY11" fmla="*/ 1010689 h 4426575"/>
              <a:gd name="connsiteX12" fmla="*/ 107409 w 9914524"/>
              <a:gd name="connsiteY12" fmla="*/ 751881 h 4426575"/>
              <a:gd name="connsiteX0" fmla="*/ 122717 w 9929832"/>
              <a:gd name="connsiteY0" fmla="*/ 751881 h 4426575"/>
              <a:gd name="connsiteX1" fmla="*/ 1011249 w 9929832"/>
              <a:gd name="connsiteY1" fmla="*/ 24881 h 4426575"/>
              <a:gd name="connsiteX2" fmla="*/ 5026349 w 9929832"/>
              <a:gd name="connsiteY2" fmla="*/ 55374 h 4426575"/>
              <a:gd name="connsiteX3" fmla="*/ 8278923 w 9929832"/>
              <a:gd name="connsiteY3" fmla="*/ 29201 h 4426575"/>
              <a:gd name="connsiteX4" fmla="*/ 9126808 w 9929832"/>
              <a:gd name="connsiteY4" fmla="*/ 251672 h 4426575"/>
              <a:gd name="connsiteX5" fmla="*/ 9873455 w 9929832"/>
              <a:gd name="connsiteY5" fmla="*/ 1167854 h 4426575"/>
              <a:gd name="connsiteX6" fmla="*/ 9867445 w 9929832"/>
              <a:gd name="connsiteY6" fmla="*/ 2567027 h 4426575"/>
              <a:gd name="connsiteX7" fmla="*/ 8849204 w 9929832"/>
              <a:gd name="connsiteY7" fmla="*/ 3853724 h 4426575"/>
              <a:gd name="connsiteX8" fmla="*/ 5646353 w 9929832"/>
              <a:gd name="connsiteY8" fmla="*/ 4367184 h 4426575"/>
              <a:gd name="connsiteX9" fmla="*/ 1093163 w 9929832"/>
              <a:gd name="connsiteY9" fmla="*/ 4252809 h 4426575"/>
              <a:gd name="connsiteX10" fmla="*/ 77750 w 9929832"/>
              <a:gd name="connsiteY10" fmla="*/ 2915208 h 4426575"/>
              <a:gd name="connsiteX11" fmla="*/ 65048 w 9929832"/>
              <a:gd name="connsiteY11" fmla="*/ 1010689 h 4426575"/>
              <a:gd name="connsiteX12" fmla="*/ 122717 w 9929832"/>
              <a:gd name="connsiteY12" fmla="*/ 751881 h 4426575"/>
              <a:gd name="connsiteX0" fmla="*/ 122717 w 9929832"/>
              <a:gd name="connsiteY0" fmla="*/ 751881 h 4426575"/>
              <a:gd name="connsiteX1" fmla="*/ 1011249 w 9929832"/>
              <a:gd name="connsiteY1" fmla="*/ 24881 h 4426575"/>
              <a:gd name="connsiteX2" fmla="*/ 5026349 w 9929832"/>
              <a:gd name="connsiteY2" fmla="*/ 55374 h 4426575"/>
              <a:gd name="connsiteX3" fmla="*/ 8278923 w 9929832"/>
              <a:gd name="connsiteY3" fmla="*/ 29201 h 4426575"/>
              <a:gd name="connsiteX4" fmla="*/ 9126808 w 9929832"/>
              <a:gd name="connsiteY4" fmla="*/ 251672 h 4426575"/>
              <a:gd name="connsiteX5" fmla="*/ 9873455 w 9929832"/>
              <a:gd name="connsiteY5" fmla="*/ 1167854 h 4426575"/>
              <a:gd name="connsiteX6" fmla="*/ 9867445 w 9929832"/>
              <a:gd name="connsiteY6" fmla="*/ 2567027 h 4426575"/>
              <a:gd name="connsiteX7" fmla="*/ 8849204 w 9929832"/>
              <a:gd name="connsiteY7" fmla="*/ 3853724 h 4426575"/>
              <a:gd name="connsiteX8" fmla="*/ 5646353 w 9929832"/>
              <a:gd name="connsiteY8" fmla="*/ 4367184 h 4426575"/>
              <a:gd name="connsiteX9" fmla="*/ 1093163 w 9929832"/>
              <a:gd name="connsiteY9" fmla="*/ 4252809 h 4426575"/>
              <a:gd name="connsiteX10" fmla="*/ 77750 w 9929832"/>
              <a:gd name="connsiteY10" fmla="*/ 2915208 h 4426575"/>
              <a:gd name="connsiteX11" fmla="*/ 65048 w 9929832"/>
              <a:gd name="connsiteY11" fmla="*/ 1010689 h 4426575"/>
              <a:gd name="connsiteX12" fmla="*/ 122717 w 9929832"/>
              <a:gd name="connsiteY12" fmla="*/ 751881 h 4426575"/>
              <a:gd name="connsiteX0" fmla="*/ 66834 w 9873949"/>
              <a:gd name="connsiteY0" fmla="*/ 751881 h 4426575"/>
              <a:gd name="connsiteX1" fmla="*/ 955366 w 9873949"/>
              <a:gd name="connsiteY1" fmla="*/ 24881 h 4426575"/>
              <a:gd name="connsiteX2" fmla="*/ 4970466 w 9873949"/>
              <a:gd name="connsiteY2" fmla="*/ 55374 h 4426575"/>
              <a:gd name="connsiteX3" fmla="*/ 8223040 w 9873949"/>
              <a:gd name="connsiteY3" fmla="*/ 29201 h 4426575"/>
              <a:gd name="connsiteX4" fmla="*/ 9070925 w 9873949"/>
              <a:gd name="connsiteY4" fmla="*/ 251672 h 4426575"/>
              <a:gd name="connsiteX5" fmla="*/ 9817572 w 9873949"/>
              <a:gd name="connsiteY5" fmla="*/ 1167854 h 4426575"/>
              <a:gd name="connsiteX6" fmla="*/ 9811562 w 9873949"/>
              <a:gd name="connsiteY6" fmla="*/ 2567027 h 4426575"/>
              <a:gd name="connsiteX7" fmla="*/ 8793321 w 9873949"/>
              <a:gd name="connsiteY7" fmla="*/ 3853724 h 4426575"/>
              <a:gd name="connsiteX8" fmla="*/ 5590470 w 9873949"/>
              <a:gd name="connsiteY8" fmla="*/ 4367184 h 4426575"/>
              <a:gd name="connsiteX9" fmla="*/ 1037280 w 9873949"/>
              <a:gd name="connsiteY9" fmla="*/ 4252809 h 4426575"/>
              <a:gd name="connsiteX10" fmla="*/ 21867 w 9873949"/>
              <a:gd name="connsiteY10" fmla="*/ 2915208 h 4426575"/>
              <a:gd name="connsiteX11" fmla="*/ 9165 w 9873949"/>
              <a:gd name="connsiteY11" fmla="*/ 1010689 h 4426575"/>
              <a:gd name="connsiteX12" fmla="*/ 66834 w 9873949"/>
              <a:gd name="connsiteY12" fmla="*/ 751881 h 4426575"/>
              <a:gd name="connsiteX0" fmla="*/ 66832 w 9873947"/>
              <a:gd name="connsiteY0" fmla="*/ 751881 h 4371175"/>
              <a:gd name="connsiteX1" fmla="*/ 955364 w 9873947"/>
              <a:gd name="connsiteY1" fmla="*/ 24881 h 4371175"/>
              <a:gd name="connsiteX2" fmla="*/ 4970464 w 9873947"/>
              <a:gd name="connsiteY2" fmla="*/ 55374 h 4371175"/>
              <a:gd name="connsiteX3" fmla="*/ 8223038 w 9873947"/>
              <a:gd name="connsiteY3" fmla="*/ 29201 h 4371175"/>
              <a:gd name="connsiteX4" fmla="*/ 9070923 w 9873947"/>
              <a:gd name="connsiteY4" fmla="*/ 251672 h 4371175"/>
              <a:gd name="connsiteX5" fmla="*/ 9817570 w 9873947"/>
              <a:gd name="connsiteY5" fmla="*/ 1167854 h 4371175"/>
              <a:gd name="connsiteX6" fmla="*/ 9811560 w 9873947"/>
              <a:gd name="connsiteY6" fmla="*/ 2567027 h 4371175"/>
              <a:gd name="connsiteX7" fmla="*/ 8793319 w 9873947"/>
              <a:gd name="connsiteY7" fmla="*/ 3853724 h 4371175"/>
              <a:gd name="connsiteX8" fmla="*/ 5568542 w 9873947"/>
              <a:gd name="connsiteY8" fmla="*/ 4259607 h 4371175"/>
              <a:gd name="connsiteX9" fmla="*/ 1037278 w 9873947"/>
              <a:gd name="connsiteY9" fmla="*/ 4252809 h 4371175"/>
              <a:gd name="connsiteX10" fmla="*/ 21865 w 9873947"/>
              <a:gd name="connsiteY10" fmla="*/ 2915208 h 4371175"/>
              <a:gd name="connsiteX11" fmla="*/ 9163 w 9873947"/>
              <a:gd name="connsiteY11" fmla="*/ 1010689 h 4371175"/>
              <a:gd name="connsiteX12" fmla="*/ 66832 w 9873947"/>
              <a:gd name="connsiteY12" fmla="*/ 751881 h 4371175"/>
              <a:gd name="connsiteX0" fmla="*/ 66832 w 9873947"/>
              <a:gd name="connsiteY0" fmla="*/ 751881 h 4305677"/>
              <a:gd name="connsiteX1" fmla="*/ 955364 w 9873947"/>
              <a:gd name="connsiteY1" fmla="*/ 24881 h 4305677"/>
              <a:gd name="connsiteX2" fmla="*/ 4970464 w 9873947"/>
              <a:gd name="connsiteY2" fmla="*/ 55374 h 4305677"/>
              <a:gd name="connsiteX3" fmla="*/ 8223038 w 9873947"/>
              <a:gd name="connsiteY3" fmla="*/ 29201 h 4305677"/>
              <a:gd name="connsiteX4" fmla="*/ 9070923 w 9873947"/>
              <a:gd name="connsiteY4" fmla="*/ 251672 h 4305677"/>
              <a:gd name="connsiteX5" fmla="*/ 9817570 w 9873947"/>
              <a:gd name="connsiteY5" fmla="*/ 1167854 h 4305677"/>
              <a:gd name="connsiteX6" fmla="*/ 9811560 w 9873947"/>
              <a:gd name="connsiteY6" fmla="*/ 2567027 h 4305677"/>
              <a:gd name="connsiteX7" fmla="*/ 8793319 w 9873947"/>
              <a:gd name="connsiteY7" fmla="*/ 3853724 h 4305677"/>
              <a:gd name="connsiteX8" fmla="*/ 5568542 w 9873947"/>
              <a:gd name="connsiteY8" fmla="*/ 4259607 h 4305677"/>
              <a:gd name="connsiteX9" fmla="*/ 971498 w 9873947"/>
              <a:gd name="connsiteY9" fmla="*/ 4145233 h 4305677"/>
              <a:gd name="connsiteX10" fmla="*/ 21865 w 9873947"/>
              <a:gd name="connsiteY10" fmla="*/ 2915208 h 4305677"/>
              <a:gd name="connsiteX11" fmla="*/ 9163 w 9873947"/>
              <a:gd name="connsiteY11" fmla="*/ 1010689 h 4305677"/>
              <a:gd name="connsiteX12" fmla="*/ 66832 w 9873947"/>
              <a:gd name="connsiteY12" fmla="*/ 751881 h 4305677"/>
              <a:gd name="connsiteX0" fmla="*/ 66832 w 9873947"/>
              <a:gd name="connsiteY0" fmla="*/ 753657 h 4307453"/>
              <a:gd name="connsiteX1" fmla="*/ 955364 w 9873947"/>
              <a:gd name="connsiteY1" fmla="*/ 26657 h 4307453"/>
              <a:gd name="connsiteX2" fmla="*/ 4902480 w 9873947"/>
              <a:gd name="connsiteY2" fmla="*/ 0 h 4307453"/>
              <a:gd name="connsiteX3" fmla="*/ 8223038 w 9873947"/>
              <a:gd name="connsiteY3" fmla="*/ 30977 h 4307453"/>
              <a:gd name="connsiteX4" fmla="*/ 9070923 w 9873947"/>
              <a:gd name="connsiteY4" fmla="*/ 253448 h 4307453"/>
              <a:gd name="connsiteX5" fmla="*/ 9817570 w 9873947"/>
              <a:gd name="connsiteY5" fmla="*/ 1169630 h 4307453"/>
              <a:gd name="connsiteX6" fmla="*/ 9811560 w 9873947"/>
              <a:gd name="connsiteY6" fmla="*/ 2568803 h 4307453"/>
              <a:gd name="connsiteX7" fmla="*/ 8793319 w 9873947"/>
              <a:gd name="connsiteY7" fmla="*/ 3855500 h 4307453"/>
              <a:gd name="connsiteX8" fmla="*/ 5568542 w 9873947"/>
              <a:gd name="connsiteY8" fmla="*/ 4261383 h 4307453"/>
              <a:gd name="connsiteX9" fmla="*/ 971498 w 9873947"/>
              <a:gd name="connsiteY9" fmla="*/ 4147009 h 4307453"/>
              <a:gd name="connsiteX10" fmla="*/ 21865 w 9873947"/>
              <a:gd name="connsiteY10" fmla="*/ 2916984 h 4307453"/>
              <a:gd name="connsiteX11" fmla="*/ 9163 w 9873947"/>
              <a:gd name="connsiteY11" fmla="*/ 1012465 h 4307453"/>
              <a:gd name="connsiteX12" fmla="*/ 66832 w 9873947"/>
              <a:gd name="connsiteY12" fmla="*/ 753657 h 4307453"/>
              <a:gd name="connsiteX0" fmla="*/ 66832 w 9861364"/>
              <a:gd name="connsiteY0" fmla="*/ 753657 h 4307453"/>
              <a:gd name="connsiteX1" fmla="*/ 955364 w 9861364"/>
              <a:gd name="connsiteY1" fmla="*/ 26657 h 4307453"/>
              <a:gd name="connsiteX2" fmla="*/ 4902480 w 9861364"/>
              <a:gd name="connsiteY2" fmla="*/ 0 h 4307453"/>
              <a:gd name="connsiteX3" fmla="*/ 8223038 w 9861364"/>
              <a:gd name="connsiteY3" fmla="*/ 30977 h 4307453"/>
              <a:gd name="connsiteX4" fmla="*/ 9240884 w 9861364"/>
              <a:gd name="connsiteY4" fmla="*/ 276308 h 4307453"/>
              <a:gd name="connsiteX5" fmla="*/ 9817570 w 9861364"/>
              <a:gd name="connsiteY5" fmla="*/ 1169630 h 4307453"/>
              <a:gd name="connsiteX6" fmla="*/ 9811560 w 9861364"/>
              <a:gd name="connsiteY6" fmla="*/ 2568803 h 4307453"/>
              <a:gd name="connsiteX7" fmla="*/ 8793319 w 9861364"/>
              <a:gd name="connsiteY7" fmla="*/ 3855500 h 4307453"/>
              <a:gd name="connsiteX8" fmla="*/ 5568542 w 9861364"/>
              <a:gd name="connsiteY8" fmla="*/ 4261383 h 4307453"/>
              <a:gd name="connsiteX9" fmla="*/ 971498 w 9861364"/>
              <a:gd name="connsiteY9" fmla="*/ 4147009 h 4307453"/>
              <a:gd name="connsiteX10" fmla="*/ 21865 w 9861364"/>
              <a:gd name="connsiteY10" fmla="*/ 2916984 h 4307453"/>
              <a:gd name="connsiteX11" fmla="*/ 9163 w 9861364"/>
              <a:gd name="connsiteY11" fmla="*/ 1012465 h 4307453"/>
              <a:gd name="connsiteX12" fmla="*/ 66832 w 9861364"/>
              <a:gd name="connsiteY12" fmla="*/ 753657 h 4307453"/>
              <a:gd name="connsiteX0" fmla="*/ 66832 w 9861364"/>
              <a:gd name="connsiteY0" fmla="*/ 753657 h 4261383"/>
              <a:gd name="connsiteX1" fmla="*/ 955364 w 9861364"/>
              <a:gd name="connsiteY1" fmla="*/ 26657 h 4261383"/>
              <a:gd name="connsiteX2" fmla="*/ 4902480 w 9861364"/>
              <a:gd name="connsiteY2" fmla="*/ 0 h 4261383"/>
              <a:gd name="connsiteX3" fmla="*/ 8223038 w 9861364"/>
              <a:gd name="connsiteY3" fmla="*/ 30977 h 4261383"/>
              <a:gd name="connsiteX4" fmla="*/ 9240884 w 9861364"/>
              <a:gd name="connsiteY4" fmla="*/ 276308 h 4261383"/>
              <a:gd name="connsiteX5" fmla="*/ 9817570 w 9861364"/>
              <a:gd name="connsiteY5" fmla="*/ 1169630 h 4261383"/>
              <a:gd name="connsiteX6" fmla="*/ 9811560 w 9861364"/>
              <a:gd name="connsiteY6" fmla="*/ 2568803 h 4261383"/>
              <a:gd name="connsiteX7" fmla="*/ 8804650 w 9861364"/>
              <a:gd name="connsiteY7" fmla="*/ 3912650 h 4261383"/>
              <a:gd name="connsiteX8" fmla="*/ 5568542 w 9861364"/>
              <a:gd name="connsiteY8" fmla="*/ 4261383 h 4261383"/>
              <a:gd name="connsiteX9" fmla="*/ 971498 w 9861364"/>
              <a:gd name="connsiteY9" fmla="*/ 4147009 h 4261383"/>
              <a:gd name="connsiteX10" fmla="*/ 21865 w 9861364"/>
              <a:gd name="connsiteY10" fmla="*/ 2916984 h 4261383"/>
              <a:gd name="connsiteX11" fmla="*/ 9163 w 9861364"/>
              <a:gd name="connsiteY11" fmla="*/ 1012465 h 4261383"/>
              <a:gd name="connsiteX12" fmla="*/ 66832 w 9861364"/>
              <a:gd name="connsiteY12" fmla="*/ 753657 h 4261383"/>
              <a:gd name="connsiteX0" fmla="*/ 66832 w 9861364"/>
              <a:gd name="connsiteY0" fmla="*/ 753657 h 4261383"/>
              <a:gd name="connsiteX1" fmla="*/ 955364 w 9861364"/>
              <a:gd name="connsiteY1" fmla="*/ 26657 h 4261383"/>
              <a:gd name="connsiteX2" fmla="*/ 4902480 w 9861364"/>
              <a:gd name="connsiteY2" fmla="*/ 0 h 4261383"/>
              <a:gd name="connsiteX3" fmla="*/ 8223038 w 9861364"/>
              <a:gd name="connsiteY3" fmla="*/ 30977 h 4261383"/>
              <a:gd name="connsiteX4" fmla="*/ 9240884 w 9861364"/>
              <a:gd name="connsiteY4" fmla="*/ 276308 h 4261383"/>
              <a:gd name="connsiteX5" fmla="*/ 9817570 w 9861364"/>
              <a:gd name="connsiteY5" fmla="*/ 1169630 h 4261383"/>
              <a:gd name="connsiteX6" fmla="*/ 9811560 w 9861364"/>
              <a:gd name="connsiteY6" fmla="*/ 2568803 h 4261383"/>
              <a:gd name="connsiteX7" fmla="*/ 8804650 w 9861364"/>
              <a:gd name="connsiteY7" fmla="*/ 3912650 h 4261383"/>
              <a:gd name="connsiteX8" fmla="*/ 5568542 w 9861364"/>
              <a:gd name="connsiteY8" fmla="*/ 4261383 h 4261383"/>
              <a:gd name="connsiteX9" fmla="*/ 971498 w 9861364"/>
              <a:gd name="connsiteY9" fmla="*/ 4147009 h 4261383"/>
              <a:gd name="connsiteX10" fmla="*/ 21865 w 9861364"/>
              <a:gd name="connsiteY10" fmla="*/ 2916984 h 4261383"/>
              <a:gd name="connsiteX11" fmla="*/ 9163 w 9861364"/>
              <a:gd name="connsiteY11" fmla="*/ 1012465 h 4261383"/>
              <a:gd name="connsiteX12" fmla="*/ 66832 w 9861364"/>
              <a:gd name="connsiteY12" fmla="*/ 753657 h 4261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861364" h="4261383">
                <a:moveTo>
                  <a:pt x="66832" y="753657"/>
                </a:moveTo>
                <a:cubicBezTo>
                  <a:pt x="166292" y="329299"/>
                  <a:pt x="533137" y="30088"/>
                  <a:pt x="955364" y="26657"/>
                </a:cubicBezTo>
                <a:lnTo>
                  <a:pt x="4902480" y="0"/>
                </a:lnTo>
                <a:lnTo>
                  <a:pt x="8223038" y="30977"/>
                </a:lnTo>
                <a:cubicBezTo>
                  <a:pt x="8946105" y="77028"/>
                  <a:pt x="8924595" y="106183"/>
                  <a:pt x="9240884" y="276308"/>
                </a:cubicBezTo>
                <a:cubicBezTo>
                  <a:pt x="9557174" y="446432"/>
                  <a:pt x="9722457" y="787548"/>
                  <a:pt x="9817570" y="1169630"/>
                </a:cubicBezTo>
                <a:cubicBezTo>
                  <a:pt x="9912683" y="1551713"/>
                  <a:pt x="9825292" y="1886765"/>
                  <a:pt x="9811560" y="2568803"/>
                </a:cubicBezTo>
                <a:cubicBezTo>
                  <a:pt x="9789458" y="3175610"/>
                  <a:pt x="9511820" y="3630553"/>
                  <a:pt x="8804650" y="3912650"/>
                </a:cubicBezTo>
                <a:cubicBezTo>
                  <a:pt x="8097480" y="4194747"/>
                  <a:pt x="6874067" y="4222323"/>
                  <a:pt x="5568542" y="4261383"/>
                </a:cubicBezTo>
                <a:cubicBezTo>
                  <a:pt x="4036194" y="4223258"/>
                  <a:pt x="1756016" y="4253714"/>
                  <a:pt x="971498" y="4147009"/>
                </a:cubicBezTo>
                <a:cubicBezTo>
                  <a:pt x="186980" y="4040304"/>
                  <a:pt x="108659" y="3457709"/>
                  <a:pt x="21865" y="2916984"/>
                </a:cubicBezTo>
                <a:cubicBezTo>
                  <a:pt x="-6868" y="2157840"/>
                  <a:pt x="-2989" y="1908964"/>
                  <a:pt x="9163" y="1012465"/>
                </a:cubicBezTo>
                <a:cubicBezTo>
                  <a:pt x="29741" y="917175"/>
                  <a:pt x="48668" y="831286"/>
                  <a:pt x="66832" y="753657"/>
                </a:cubicBezTo>
                <a:close/>
              </a:path>
            </a:pathLst>
          </a:custGeom>
          <a:solidFill>
            <a:srgbClr val="E85119">
              <a:alpha val="15000"/>
            </a:srgbClr>
          </a:solidFill>
          <a:ln w="12692" cap="flat">
            <a:noFill/>
            <a:prstDash val="solid"/>
            <a:miter/>
          </a:ln>
        </p:spPr>
        <p:txBody>
          <a:bodyPr rtlCol="0" anchor="ctr"/>
          <a:lstStyle/>
          <a:p>
            <a:r>
              <a:rPr lang="en-US" sz="4000" b="1" kern="0" dirty="0">
                <a:solidFill>
                  <a:srgbClr val="323232"/>
                </a:solidFill>
                <a:latin typeface="Calibri" panose="020F0502020204030204"/>
              </a:rPr>
              <a:t>Rule of Law</a:t>
            </a:r>
            <a:r>
              <a:rPr lang="en-US" sz="4000" kern="0" dirty="0">
                <a:solidFill>
                  <a:srgbClr val="323232"/>
                </a:solidFill>
                <a:latin typeface="Calibri" panose="020F0502020204030204"/>
              </a:rPr>
              <a:t> is a British Value that means </a:t>
            </a:r>
            <a:r>
              <a:rPr lang="en-US" sz="4000" kern="0" dirty="0" smtClean="0">
                <a:solidFill>
                  <a:srgbClr val="323232"/>
                </a:solidFill>
                <a:latin typeface="Calibri" panose="020F0502020204030204"/>
              </a:rPr>
              <a:t>everyone is expected to follow the laws. Gangs are heavily involved in illegal activities and antisocial </a:t>
            </a:r>
            <a:r>
              <a:rPr lang="en-US" sz="4000" kern="0" dirty="0" err="1" smtClean="0">
                <a:solidFill>
                  <a:srgbClr val="323232"/>
                </a:solidFill>
                <a:latin typeface="Calibri" panose="020F0502020204030204"/>
              </a:rPr>
              <a:t>behaviours</a:t>
            </a:r>
            <a:r>
              <a:rPr lang="en-US" sz="4000" kern="0" dirty="0" smtClean="0">
                <a:solidFill>
                  <a:srgbClr val="323232"/>
                </a:solidFill>
                <a:latin typeface="Calibri" panose="020F0502020204030204"/>
              </a:rPr>
              <a:t>. This can make communities feel unsafe for everyone else who lives there</a:t>
            </a:r>
            <a:endParaRPr lang="en-US" sz="4000" kern="0" dirty="0">
              <a:solidFill>
                <a:srgbClr val="323232"/>
              </a:solidFill>
              <a:latin typeface="Calibri" panose="020F0502020204030204"/>
            </a:endParaRPr>
          </a:p>
        </p:txBody>
      </p:sp>
    </p:spTree>
    <p:extLst>
      <p:ext uri="{BB962C8B-B14F-4D97-AF65-F5344CB8AC3E}">
        <p14:creationId xmlns:p14="http://schemas.microsoft.com/office/powerpoint/2010/main" val="34164226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40524"/>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Why are we learning about this?</a:t>
            </a:r>
            <a:endParaRPr sz="2426" spc="27" dirty="0"/>
          </a:p>
        </p:txBody>
      </p:sp>
      <p:grpSp>
        <p:nvGrpSpPr>
          <p:cNvPr id="9" name="Group 8">
            <a:extLst>
              <a:ext uri="{FF2B5EF4-FFF2-40B4-BE49-F238E27FC236}">
                <a16:creationId xmlns:a16="http://schemas.microsoft.com/office/drawing/2014/main" id="{3223EBB9-3A7F-C565-EAA7-0BB380AF50A5}"/>
              </a:ext>
            </a:extLst>
          </p:cNvPr>
          <p:cNvGrpSpPr/>
          <p:nvPr/>
        </p:nvGrpSpPr>
        <p:grpSpPr>
          <a:xfrm>
            <a:off x="8080438" y="1243282"/>
            <a:ext cx="3788217" cy="2367760"/>
            <a:chOff x="3539766" y="641202"/>
            <a:chExt cx="3708683" cy="1638445"/>
          </a:xfrm>
        </p:grpSpPr>
        <p:sp>
          <p:nvSpPr>
            <p:cNvPr id="11" name="Freeform 10">
              <a:extLst>
                <a:ext uri="{FF2B5EF4-FFF2-40B4-BE49-F238E27FC236}">
                  <a16:creationId xmlns:a16="http://schemas.microsoft.com/office/drawing/2014/main" id="{02B643A7-1D8B-9E38-C376-8F04E25E7DC7}"/>
                </a:ext>
              </a:extLst>
            </p:cNvPr>
            <p:cNvSpPr/>
            <p:nvPr/>
          </p:nvSpPr>
          <p:spPr>
            <a:xfrm>
              <a:off x="3541409" y="641202"/>
              <a:ext cx="3608995" cy="1638445"/>
            </a:xfrm>
            <a:custGeom>
              <a:avLst/>
              <a:gdLst>
                <a:gd name="connsiteX0" fmla="*/ 9241 w 3608995"/>
                <a:gd name="connsiteY0" fmla="*/ 224360 h 1553607"/>
                <a:gd name="connsiteX1" fmla="*/ 67675 w 3608995"/>
                <a:gd name="connsiteY1" fmla="*/ 68332 h 1553607"/>
                <a:gd name="connsiteX2" fmla="*/ 260887 w 3608995"/>
                <a:gd name="connsiteY2" fmla="*/ 32628 h 1553607"/>
                <a:gd name="connsiteX3" fmla="*/ 2647769 w 3608995"/>
                <a:gd name="connsiteY3" fmla="*/ 1118 h 1553607"/>
                <a:gd name="connsiteX4" fmla="*/ 3133148 w 3608995"/>
                <a:gd name="connsiteY4" fmla="*/ 4040 h 1553607"/>
                <a:gd name="connsiteX5" fmla="*/ 3578513 w 3608995"/>
                <a:gd name="connsiteY5" fmla="*/ 174680 h 1553607"/>
                <a:gd name="connsiteX6" fmla="*/ 3594519 w 3608995"/>
                <a:gd name="connsiteY6" fmla="*/ 1223805 h 1553607"/>
                <a:gd name="connsiteX7" fmla="*/ 3583594 w 3608995"/>
                <a:gd name="connsiteY7" fmla="*/ 1303598 h 1553607"/>
                <a:gd name="connsiteX8" fmla="*/ 2952004 w 3608995"/>
                <a:gd name="connsiteY8" fmla="*/ 1508798 h 1553607"/>
                <a:gd name="connsiteX9" fmla="*/ 788821 w 3608995"/>
                <a:gd name="connsiteY9" fmla="*/ 1541198 h 1553607"/>
                <a:gd name="connsiteX10" fmla="*/ 149482 w 3608995"/>
                <a:gd name="connsiteY10" fmla="*/ 1530525 h 1553607"/>
                <a:gd name="connsiteX11" fmla="*/ 62594 w 3608995"/>
                <a:gd name="connsiteY11" fmla="*/ 1470172 h 1553607"/>
                <a:gd name="connsiteX12" fmla="*/ 13814 w 3608995"/>
                <a:gd name="connsiteY12" fmla="*/ 1319861 h 1553607"/>
                <a:gd name="connsiteX13" fmla="*/ 4668 w 3608995"/>
                <a:gd name="connsiteY13" fmla="*/ 1003485 h 1553607"/>
                <a:gd name="connsiteX14" fmla="*/ 2382 w 3608995"/>
                <a:gd name="connsiteY14" fmla="*/ 517231 h 1553607"/>
                <a:gd name="connsiteX15" fmla="*/ 9241 w 3608995"/>
                <a:gd name="connsiteY15" fmla="*/ 224360 h 1553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608995" h="1553607">
                  <a:moveTo>
                    <a:pt x="9241" y="224360"/>
                  </a:moveTo>
                  <a:cubicBezTo>
                    <a:pt x="8733" y="149395"/>
                    <a:pt x="32996" y="85104"/>
                    <a:pt x="67675" y="68332"/>
                  </a:cubicBezTo>
                  <a:cubicBezTo>
                    <a:pt x="108960" y="48384"/>
                    <a:pt x="172728" y="34026"/>
                    <a:pt x="260887" y="32628"/>
                  </a:cubicBezTo>
                  <a:cubicBezTo>
                    <a:pt x="840776" y="23353"/>
                    <a:pt x="2550083" y="3659"/>
                    <a:pt x="2647769" y="1118"/>
                  </a:cubicBezTo>
                  <a:cubicBezTo>
                    <a:pt x="2764382" y="-1932"/>
                    <a:pt x="2822180" y="2007"/>
                    <a:pt x="3133148" y="4040"/>
                  </a:cubicBezTo>
                  <a:cubicBezTo>
                    <a:pt x="3444116" y="6073"/>
                    <a:pt x="3549804" y="87899"/>
                    <a:pt x="3578513" y="174680"/>
                  </a:cubicBezTo>
                  <a:cubicBezTo>
                    <a:pt x="3634660" y="344558"/>
                    <a:pt x="3596424" y="1035123"/>
                    <a:pt x="3594519" y="1223805"/>
                  </a:cubicBezTo>
                  <a:cubicBezTo>
                    <a:pt x="3594265" y="1252139"/>
                    <a:pt x="3590962" y="1280219"/>
                    <a:pt x="3583594" y="1303598"/>
                  </a:cubicBezTo>
                  <a:cubicBezTo>
                    <a:pt x="3520079" y="1505494"/>
                    <a:pt x="3221052" y="1501682"/>
                    <a:pt x="2952004" y="1508798"/>
                  </a:cubicBezTo>
                  <a:cubicBezTo>
                    <a:pt x="2660217" y="1516548"/>
                    <a:pt x="1093183" y="1529889"/>
                    <a:pt x="788821" y="1541198"/>
                  </a:cubicBezTo>
                  <a:cubicBezTo>
                    <a:pt x="484458" y="1552506"/>
                    <a:pt x="229891" y="1566482"/>
                    <a:pt x="149482" y="1530525"/>
                  </a:cubicBezTo>
                  <a:cubicBezTo>
                    <a:pt x="133095" y="1523283"/>
                    <a:pt x="80124" y="1488341"/>
                    <a:pt x="62594" y="1470172"/>
                  </a:cubicBezTo>
                  <a:cubicBezTo>
                    <a:pt x="15974" y="1421635"/>
                    <a:pt x="6828" y="1373480"/>
                    <a:pt x="13814" y="1319861"/>
                  </a:cubicBezTo>
                  <a:cubicBezTo>
                    <a:pt x="14704" y="1312619"/>
                    <a:pt x="9622" y="1151254"/>
                    <a:pt x="4668" y="1003485"/>
                  </a:cubicBezTo>
                  <a:cubicBezTo>
                    <a:pt x="-667" y="841358"/>
                    <a:pt x="-1429" y="679104"/>
                    <a:pt x="2382" y="517231"/>
                  </a:cubicBezTo>
                  <a:lnTo>
                    <a:pt x="9241" y="224360"/>
                  </a:lnTo>
                  <a:close/>
                </a:path>
              </a:pathLst>
            </a:custGeom>
            <a:solidFill>
              <a:srgbClr val="3476B7"/>
            </a:solidFill>
            <a:ln w="1269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323232"/>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39414427-990A-BDC5-82F7-26390A095568}"/>
                </a:ext>
              </a:extLst>
            </p:cNvPr>
            <p:cNvSpPr txBox="1"/>
            <p:nvPr/>
          </p:nvSpPr>
          <p:spPr>
            <a:xfrm rot="21548433">
              <a:off x="3539766" y="765226"/>
              <a:ext cx="3708683" cy="63892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200" normalizeH="0" baseline="0" noProof="0" dirty="0">
                  <a:ln>
                    <a:noFill/>
                  </a:ln>
                  <a:solidFill>
                    <a:srgbClr val="FFFFFF"/>
                  </a:solidFill>
                  <a:effectLst/>
                  <a:uLnTx/>
                  <a:uFillTx/>
                  <a:latin typeface="LondrinaSolid-Black"/>
                  <a:ea typeface="+mn-ea"/>
                  <a:cs typeface="+mn-cs"/>
                  <a:sym typeface="LondrinaSolid-Black"/>
                  <a:rtl val="0"/>
                </a:rPr>
                <a:t>UN Rights </a:t>
              </a:r>
            </a:p>
          </p:txBody>
        </p:sp>
        <p:sp>
          <p:nvSpPr>
            <p:cNvPr id="15" name="TextBox 14">
              <a:extLst>
                <a:ext uri="{FF2B5EF4-FFF2-40B4-BE49-F238E27FC236}">
                  <a16:creationId xmlns:a16="http://schemas.microsoft.com/office/drawing/2014/main" id="{421C6E39-C95B-6EFD-F944-F6967525D7AA}"/>
                </a:ext>
              </a:extLst>
            </p:cNvPr>
            <p:cNvSpPr txBox="1"/>
            <p:nvPr/>
          </p:nvSpPr>
          <p:spPr>
            <a:xfrm rot="21548433">
              <a:off x="3645563" y="1513898"/>
              <a:ext cx="3294375" cy="63892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200" normalizeH="0" baseline="0" noProof="0" dirty="0">
                  <a:ln>
                    <a:noFill/>
                  </a:ln>
                  <a:solidFill>
                    <a:srgbClr val="FFFFFF"/>
                  </a:solidFill>
                  <a:effectLst/>
                  <a:uLnTx/>
                  <a:uFillTx/>
                  <a:latin typeface="LondrinaSolid-Black"/>
                  <a:ea typeface="+mn-ea"/>
                  <a:cs typeface="+mn-cs"/>
                  <a:sym typeface="LondrinaSolid-Black"/>
                  <a:rtl val="0"/>
                </a:rPr>
                <a:t>of a Child</a:t>
              </a:r>
            </a:p>
          </p:txBody>
        </p:sp>
      </p:grpSp>
      <p:sp>
        <p:nvSpPr>
          <p:cNvPr id="16" name="Freeform 15">
            <a:extLst>
              <a:ext uri="{FF2B5EF4-FFF2-40B4-BE49-F238E27FC236}">
                <a16:creationId xmlns:a16="http://schemas.microsoft.com/office/drawing/2014/main" id="{EB93A297-9606-DD29-9D48-26123FE4EA25}"/>
              </a:ext>
            </a:extLst>
          </p:cNvPr>
          <p:cNvSpPr/>
          <p:nvPr/>
        </p:nvSpPr>
        <p:spPr>
          <a:xfrm>
            <a:off x="275303" y="1394153"/>
            <a:ext cx="7481656" cy="5340944"/>
          </a:xfrm>
          <a:custGeom>
            <a:avLst/>
            <a:gdLst>
              <a:gd name="connsiteX0" fmla="*/ 115100 w 5690469"/>
              <a:gd name="connsiteY0" fmla="*/ 792594 h 4128458"/>
              <a:gd name="connsiteX1" fmla="*/ 1069853 w 5690469"/>
              <a:gd name="connsiteY1" fmla="*/ 134175 h 4128458"/>
              <a:gd name="connsiteX2" fmla="*/ 3796412 w 5690469"/>
              <a:gd name="connsiteY2" fmla="*/ 16646 h 4128458"/>
              <a:gd name="connsiteX3" fmla="*/ 4707467 w 5690469"/>
              <a:gd name="connsiteY3" fmla="*/ 218161 h 4128458"/>
              <a:gd name="connsiteX4" fmla="*/ 5509784 w 5690469"/>
              <a:gd name="connsiteY4" fmla="*/ 1047982 h 4128458"/>
              <a:gd name="connsiteX5" fmla="*/ 5686609 w 5690469"/>
              <a:gd name="connsiteY5" fmla="*/ 2968350 h 4128458"/>
              <a:gd name="connsiteX6" fmla="*/ 5006748 w 5690469"/>
              <a:gd name="connsiteY6" fmla="*/ 3833747 h 4128458"/>
              <a:gd name="connsiteX7" fmla="*/ 1209332 w 5690469"/>
              <a:gd name="connsiteY7" fmla="*/ 4097394 h 4128458"/>
              <a:gd name="connsiteX8" fmla="*/ 67083 w 5690469"/>
              <a:gd name="connsiteY8" fmla="*/ 2971272 h 4128458"/>
              <a:gd name="connsiteX9" fmla="*/ 53491 w 5690469"/>
              <a:gd name="connsiteY9" fmla="*/ 1027145 h 4128458"/>
              <a:gd name="connsiteX10" fmla="*/ 115100 w 5690469"/>
              <a:gd name="connsiteY10" fmla="*/ 792594 h 4128458"/>
              <a:gd name="connsiteX0" fmla="*/ 137099 w 5712468"/>
              <a:gd name="connsiteY0" fmla="*/ 792594 h 4128458"/>
              <a:gd name="connsiteX1" fmla="*/ 1091852 w 5712468"/>
              <a:gd name="connsiteY1" fmla="*/ 134175 h 4128458"/>
              <a:gd name="connsiteX2" fmla="*/ 3818411 w 5712468"/>
              <a:gd name="connsiteY2" fmla="*/ 16646 h 4128458"/>
              <a:gd name="connsiteX3" fmla="*/ 4729466 w 5712468"/>
              <a:gd name="connsiteY3" fmla="*/ 218161 h 4128458"/>
              <a:gd name="connsiteX4" fmla="*/ 5531783 w 5712468"/>
              <a:gd name="connsiteY4" fmla="*/ 1047982 h 4128458"/>
              <a:gd name="connsiteX5" fmla="*/ 5708608 w 5712468"/>
              <a:gd name="connsiteY5" fmla="*/ 2968350 h 4128458"/>
              <a:gd name="connsiteX6" fmla="*/ 5028747 w 5712468"/>
              <a:gd name="connsiteY6" fmla="*/ 3833747 h 4128458"/>
              <a:gd name="connsiteX7" fmla="*/ 1231331 w 5712468"/>
              <a:gd name="connsiteY7" fmla="*/ 4097394 h 4128458"/>
              <a:gd name="connsiteX8" fmla="*/ 89082 w 5712468"/>
              <a:gd name="connsiteY8" fmla="*/ 2971272 h 4128458"/>
              <a:gd name="connsiteX9" fmla="*/ 75490 w 5712468"/>
              <a:gd name="connsiteY9" fmla="*/ 1027145 h 4128458"/>
              <a:gd name="connsiteX10" fmla="*/ 137099 w 5712468"/>
              <a:gd name="connsiteY10" fmla="*/ 792594 h 4128458"/>
              <a:gd name="connsiteX0" fmla="*/ 137099 w 5712468"/>
              <a:gd name="connsiteY0" fmla="*/ 792594 h 4128458"/>
              <a:gd name="connsiteX1" fmla="*/ 1091852 w 5712468"/>
              <a:gd name="connsiteY1" fmla="*/ 134175 h 4128458"/>
              <a:gd name="connsiteX2" fmla="*/ 3818411 w 5712468"/>
              <a:gd name="connsiteY2" fmla="*/ 16646 h 4128458"/>
              <a:gd name="connsiteX3" fmla="*/ 4729466 w 5712468"/>
              <a:gd name="connsiteY3" fmla="*/ 218161 h 4128458"/>
              <a:gd name="connsiteX4" fmla="*/ 5531783 w 5712468"/>
              <a:gd name="connsiteY4" fmla="*/ 1047982 h 4128458"/>
              <a:gd name="connsiteX5" fmla="*/ 5708608 w 5712468"/>
              <a:gd name="connsiteY5" fmla="*/ 2968350 h 4128458"/>
              <a:gd name="connsiteX6" fmla="*/ 5028747 w 5712468"/>
              <a:gd name="connsiteY6" fmla="*/ 3833747 h 4128458"/>
              <a:gd name="connsiteX7" fmla="*/ 1231331 w 5712468"/>
              <a:gd name="connsiteY7" fmla="*/ 4097394 h 4128458"/>
              <a:gd name="connsiteX8" fmla="*/ 89082 w 5712468"/>
              <a:gd name="connsiteY8" fmla="*/ 2971272 h 4128458"/>
              <a:gd name="connsiteX9" fmla="*/ 75490 w 5712468"/>
              <a:gd name="connsiteY9" fmla="*/ 1027145 h 4128458"/>
              <a:gd name="connsiteX10" fmla="*/ 137099 w 5712468"/>
              <a:gd name="connsiteY10" fmla="*/ 792594 h 4128458"/>
              <a:gd name="connsiteX0" fmla="*/ 101994 w 5677363"/>
              <a:gd name="connsiteY0" fmla="*/ 792594 h 4128458"/>
              <a:gd name="connsiteX1" fmla="*/ 1056747 w 5677363"/>
              <a:gd name="connsiteY1" fmla="*/ 134175 h 4128458"/>
              <a:gd name="connsiteX2" fmla="*/ 3783306 w 5677363"/>
              <a:gd name="connsiteY2" fmla="*/ 16646 h 4128458"/>
              <a:gd name="connsiteX3" fmla="*/ 4694361 w 5677363"/>
              <a:gd name="connsiteY3" fmla="*/ 218161 h 4128458"/>
              <a:gd name="connsiteX4" fmla="*/ 5496678 w 5677363"/>
              <a:gd name="connsiteY4" fmla="*/ 1047982 h 4128458"/>
              <a:gd name="connsiteX5" fmla="*/ 5673503 w 5677363"/>
              <a:gd name="connsiteY5" fmla="*/ 2968350 h 4128458"/>
              <a:gd name="connsiteX6" fmla="*/ 4993642 w 5677363"/>
              <a:gd name="connsiteY6" fmla="*/ 3833747 h 4128458"/>
              <a:gd name="connsiteX7" fmla="*/ 1196226 w 5677363"/>
              <a:gd name="connsiteY7" fmla="*/ 4097394 h 4128458"/>
              <a:gd name="connsiteX8" fmla="*/ 53977 w 5677363"/>
              <a:gd name="connsiteY8" fmla="*/ 2971272 h 4128458"/>
              <a:gd name="connsiteX9" fmla="*/ 40385 w 5677363"/>
              <a:gd name="connsiteY9" fmla="*/ 1027145 h 4128458"/>
              <a:gd name="connsiteX10" fmla="*/ 101994 w 5677363"/>
              <a:gd name="connsiteY10" fmla="*/ 792594 h 4128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77363" h="4128458">
                <a:moveTo>
                  <a:pt x="101994" y="792594"/>
                </a:moveTo>
                <a:cubicBezTo>
                  <a:pt x="208953" y="408241"/>
                  <a:pt x="603125" y="137352"/>
                  <a:pt x="1056747" y="134175"/>
                </a:cubicBezTo>
                <a:cubicBezTo>
                  <a:pt x="2412151" y="124900"/>
                  <a:pt x="3252958" y="-54507"/>
                  <a:pt x="3783306" y="16646"/>
                </a:cubicBezTo>
                <a:cubicBezTo>
                  <a:pt x="4313654" y="87799"/>
                  <a:pt x="4354430" y="64039"/>
                  <a:pt x="4694361" y="218161"/>
                </a:cubicBezTo>
                <a:cubicBezTo>
                  <a:pt x="5034291" y="372284"/>
                  <a:pt x="5415126" y="633008"/>
                  <a:pt x="5496678" y="1047982"/>
                </a:cubicBezTo>
                <a:cubicBezTo>
                  <a:pt x="5578231" y="1462957"/>
                  <a:pt x="5700687" y="2340044"/>
                  <a:pt x="5673503" y="2968350"/>
                </a:cubicBezTo>
                <a:cubicBezTo>
                  <a:pt x="5649749" y="3517879"/>
                  <a:pt x="5429988" y="3669715"/>
                  <a:pt x="4993642" y="3833747"/>
                </a:cubicBezTo>
                <a:cubicBezTo>
                  <a:pt x="4055403" y="4186336"/>
                  <a:pt x="1971359" y="4144787"/>
                  <a:pt x="1196226" y="4097394"/>
                </a:cubicBezTo>
                <a:cubicBezTo>
                  <a:pt x="421092" y="4050002"/>
                  <a:pt x="108365" y="3410218"/>
                  <a:pt x="53977" y="2971272"/>
                </a:cubicBezTo>
                <a:cubicBezTo>
                  <a:pt x="769" y="2310651"/>
                  <a:pt x="-28573" y="1767791"/>
                  <a:pt x="40385" y="1027145"/>
                </a:cubicBezTo>
                <a:cubicBezTo>
                  <a:pt x="62107" y="940745"/>
                  <a:pt x="82432" y="862858"/>
                  <a:pt x="101994" y="792594"/>
                </a:cubicBezTo>
                <a:close/>
              </a:path>
            </a:pathLst>
          </a:custGeom>
          <a:solidFill>
            <a:srgbClr val="5ABBC9">
              <a:alpha val="30000"/>
            </a:srgbClr>
          </a:solidFill>
          <a:ln w="1269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323232"/>
                </a:solidFill>
                <a:effectLst/>
                <a:uLnTx/>
                <a:uFillTx/>
                <a:latin typeface="Calibri" panose="020F0502020204030204"/>
                <a:ea typeface="+mn-ea"/>
                <a:cs typeface="+mn-cs"/>
              </a:rPr>
              <a:t>Article </a:t>
            </a:r>
            <a:r>
              <a:rPr lang="en-US" sz="3200" b="1" dirty="0" smtClean="0">
                <a:solidFill>
                  <a:srgbClr val="323232"/>
                </a:solidFill>
                <a:latin typeface="Calibri" panose="020F0502020204030204"/>
              </a:rPr>
              <a:t>36</a:t>
            </a:r>
            <a:r>
              <a:rPr kumimoji="0" lang="en-US" sz="3200" b="1" i="0" u="none" strike="noStrike" kern="1200" cap="none" spc="0" normalizeH="0" baseline="0" noProof="0" dirty="0" smtClean="0">
                <a:ln>
                  <a:noFill/>
                </a:ln>
                <a:solidFill>
                  <a:srgbClr val="323232"/>
                </a:solidFill>
                <a:effectLst/>
                <a:uLnTx/>
                <a:uFillTx/>
                <a:latin typeface="Calibri" panose="020F0502020204030204"/>
                <a:ea typeface="+mn-ea"/>
                <a:cs typeface="+mn-cs"/>
              </a:rPr>
              <a:t> </a:t>
            </a:r>
            <a:r>
              <a:rPr kumimoji="0" lang="en-US" sz="3200" b="0" i="0" u="none" strike="noStrike" kern="1200" cap="none" spc="0" normalizeH="0" baseline="0" noProof="0" dirty="0" smtClean="0">
                <a:ln>
                  <a:noFill/>
                </a:ln>
                <a:solidFill>
                  <a:srgbClr val="323232"/>
                </a:solidFill>
                <a:effectLst/>
                <a:uLnTx/>
                <a:uFillTx/>
                <a:latin typeface="Calibri" panose="020F0502020204030204"/>
                <a:ea typeface="+mn-ea"/>
                <a:cs typeface="+mn-cs"/>
              </a:rPr>
              <a:t>states</a:t>
            </a:r>
            <a:r>
              <a:rPr kumimoji="0" lang="en-US" sz="3200" b="0" i="0" u="none" strike="noStrike" kern="1200" cap="none" spc="0" normalizeH="0" noProof="0" dirty="0" smtClean="0">
                <a:ln>
                  <a:noFill/>
                </a:ln>
                <a:solidFill>
                  <a:srgbClr val="323232"/>
                </a:solidFill>
                <a:effectLst/>
                <a:uLnTx/>
                <a:uFillTx/>
                <a:latin typeface="Calibri" panose="020F0502020204030204"/>
                <a:ea typeface="+mn-ea"/>
                <a:cs typeface="+mn-cs"/>
              </a:rPr>
              <a:t> that children have the right to be protected from all kinds of exploitation. Gangs exploit children into joining by giving them things of value. This is not them being nice, this is them not respecting your right of not being exploited. This is because this will become your debt.</a:t>
            </a:r>
            <a:endParaRPr kumimoji="0" lang="en-US" sz="3200" b="1" i="0" u="none" strike="noStrike" kern="1200" cap="none" spc="0" normalizeH="0" baseline="0" noProof="0" dirty="0">
              <a:ln>
                <a:noFill/>
              </a:ln>
              <a:solidFill>
                <a:srgbClr val="323232"/>
              </a:solidFill>
              <a:effectLst/>
              <a:uLnTx/>
              <a:uFillTx/>
              <a:latin typeface="Calibri" panose="020F0502020204030204"/>
              <a:ea typeface="+mn-ea"/>
              <a:cs typeface="+mn-cs"/>
            </a:endParaRPr>
          </a:p>
        </p:txBody>
      </p:sp>
      <p:pic>
        <p:nvPicPr>
          <p:cNvPr id="2" name="Picture 1"/>
          <p:cNvPicPr>
            <a:picLocks noChangeAspect="1"/>
          </p:cNvPicPr>
          <p:nvPr/>
        </p:nvPicPr>
        <p:blipFill>
          <a:blip r:embed="rId4"/>
          <a:stretch>
            <a:fillRect/>
          </a:stretch>
        </p:blipFill>
        <p:spPr>
          <a:xfrm>
            <a:off x="8884893" y="3713489"/>
            <a:ext cx="2185878" cy="2906752"/>
          </a:xfrm>
          <a:prstGeom prst="rect">
            <a:avLst/>
          </a:prstGeom>
        </p:spPr>
      </p:pic>
    </p:spTree>
    <p:extLst>
      <p:ext uri="{BB962C8B-B14F-4D97-AF65-F5344CB8AC3E}">
        <p14:creationId xmlns:p14="http://schemas.microsoft.com/office/powerpoint/2010/main" val="41259928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108889"/>
          </a:xfrm>
        </p:spPr>
        <p:txBody>
          <a:bodyPr>
            <a:normAutofit fontScale="92500" lnSpcReduction="10000"/>
          </a:bodyPr>
          <a:lstStyle/>
          <a:p>
            <a:pPr marL="0" indent="0">
              <a:buNone/>
            </a:pPr>
            <a:r>
              <a:rPr lang="en-US" sz="4000" dirty="0" smtClean="0"/>
              <a:t>Take out your </a:t>
            </a:r>
            <a:r>
              <a:rPr lang="en-US" sz="4000" dirty="0" err="1" smtClean="0"/>
              <a:t>oracy</a:t>
            </a:r>
            <a:r>
              <a:rPr lang="en-US" sz="4000" dirty="0" smtClean="0"/>
              <a:t> </a:t>
            </a:r>
            <a:r>
              <a:rPr lang="en-US" sz="4000" dirty="0" err="1" smtClean="0"/>
              <a:t>helpsheet</a:t>
            </a:r>
            <a:r>
              <a:rPr lang="en-US" sz="4000" dirty="0" smtClean="0"/>
              <a:t> from your learning wallet.</a:t>
            </a:r>
          </a:p>
          <a:p>
            <a:pPr marL="0" indent="0">
              <a:buNone/>
            </a:pPr>
            <a:endParaRPr lang="en-US" sz="4000" dirty="0"/>
          </a:p>
          <a:p>
            <a:pPr marL="0" indent="0">
              <a:buNone/>
            </a:pPr>
            <a:r>
              <a:rPr lang="en-US" sz="4000" dirty="0" smtClean="0"/>
              <a:t>You have 1 minute to think about the following question:</a:t>
            </a:r>
          </a:p>
          <a:p>
            <a:pPr marL="0" indent="0">
              <a:buNone/>
            </a:pPr>
            <a:endParaRPr lang="en-US" sz="4000" dirty="0"/>
          </a:p>
          <a:p>
            <a:pPr marL="0" indent="0">
              <a:buNone/>
            </a:pPr>
            <a:r>
              <a:rPr lang="en-US" sz="4000" dirty="0" smtClean="0"/>
              <a:t>“what do you think people join a gang?”</a:t>
            </a:r>
            <a:endParaRPr lang="en-US" sz="4000"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Why people join gangs?</a:t>
            </a:r>
            <a:endParaRPr sz="2426" spc="27" dirty="0"/>
          </a:p>
        </p:txBody>
      </p:sp>
      <p:pic>
        <p:nvPicPr>
          <p:cNvPr id="2" name="Picture 1"/>
          <p:cNvPicPr>
            <a:picLocks noChangeAspect="1"/>
          </p:cNvPicPr>
          <p:nvPr/>
        </p:nvPicPr>
        <p:blipFill>
          <a:blip r:embed="rId4"/>
          <a:stretch>
            <a:fillRect/>
          </a:stretch>
        </p:blipFill>
        <p:spPr>
          <a:xfrm>
            <a:off x="7191716" y="1207888"/>
            <a:ext cx="3862727" cy="5452157"/>
          </a:xfrm>
          <a:prstGeom prst="rect">
            <a:avLst/>
          </a:prstGeom>
        </p:spPr>
      </p:pic>
    </p:spTree>
    <p:extLst>
      <p:ext uri="{BB962C8B-B14F-4D97-AF65-F5344CB8AC3E}">
        <p14:creationId xmlns:p14="http://schemas.microsoft.com/office/powerpoint/2010/main" val="3376369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PKAT">
      <a:dk1>
        <a:srgbClr val="2A2C65"/>
      </a:dk1>
      <a:lt1>
        <a:srgbClr val="FFFFFF"/>
      </a:lt1>
      <a:dk2>
        <a:srgbClr val="44546A"/>
      </a:dk2>
      <a:lt2>
        <a:srgbClr val="E7E6E6"/>
      </a:lt2>
      <a:accent1>
        <a:srgbClr val="00592A"/>
      </a:accent1>
      <a:accent2>
        <a:srgbClr val="E1791D"/>
      </a:accent2>
      <a:accent3>
        <a:srgbClr val="A31A6D"/>
      </a:accent3>
      <a:accent4>
        <a:srgbClr val="C0162C"/>
      </a:accent4>
      <a:accent5>
        <a:srgbClr val="E1791D"/>
      </a:accent5>
      <a:accent6>
        <a:srgbClr val="70AD47"/>
      </a:accent6>
      <a:hlink>
        <a:srgbClr val="2A2B65"/>
      </a:hlink>
      <a:folHlink>
        <a:srgbClr val="A31A6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 Pupils, Parents and Visitors" id="{E76A054A-A0A8-4045-97AD-971116C46DE3}" vid="{D137112F-9E5D-4757-9DD1-5ADB193BE195}"/>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689</TotalTime>
  <Words>857</Words>
  <Application>Microsoft Office PowerPoint</Application>
  <PresentationFormat>Widescreen</PresentationFormat>
  <Paragraphs>121</Paragraphs>
  <Slides>19</Slides>
  <Notes>3</Notes>
  <HiddenSlides>0</HiddenSlides>
  <MMClips>2</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19</vt:i4>
      </vt:variant>
    </vt:vector>
  </HeadingPairs>
  <TitlesOfParts>
    <vt:vector size="31" baseType="lpstr">
      <vt:lpstr>Aptos</vt:lpstr>
      <vt:lpstr>Arial</vt:lpstr>
      <vt:lpstr>Calibri</vt:lpstr>
      <vt:lpstr>Calibri Light</vt:lpstr>
      <vt:lpstr>Comic Sans MS</vt:lpstr>
      <vt:lpstr>Lato</vt:lpstr>
      <vt:lpstr>LondrinaSolid-Black</vt:lpstr>
      <vt:lpstr>Segoe UI</vt:lpstr>
      <vt:lpstr>Verdana</vt:lpstr>
      <vt:lpstr>3_Office Theme</vt:lpstr>
      <vt:lpstr>2_Office Theme</vt:lpstr>
      <vt:lpstr>Office Theme</vt:lpstr>
      <vt:lpstr>PowerPoint Presentation</vt:lpstr>
      <vt:lpstr>PowerPoint Presentation</vt:lpstr>
      <vt:lpstr>PowerPoint Presentation</vt:lpstr>
      <vt:lpstr>PowerPoint Presentation</vt:lpstr>
      <vt:lpstr>What are gangs?</vt:lpstr>
      <vt:lpstr>Why are we learning about this?</vt:lpstr>
      <vt:lpstr>Why are we learning about this?</vt:lpstr>
      <vt:lpstr>Why are we learning about this?</vt:lpstr>
      <vt:lpstr>Why people join gangs?</vt:lpstr>
      <vt:lpstr>Why do people join gangs?</vt:lpstr>
      <vt:lpstr>Why do people join gangs?</vt:lpstr>
      <vt:lpstr>Video of an ex gang member</vt:lpstr>
      <vt:lpstr>Gang member example</vt:lpstr>
      <vt:lpstr>Gang member example</vt:lpstr>
      <vt:lpstr>Video of an ex gang member</vt:lpstr>
      <vt:lpstr>Gang member example</vt:lpstr>
      <vt:lpstr>Gang member example</vt:lpstr>
      <vt:lpstr>Gangs</vt:lpstr>
      <vt:lpstr>Support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 Stewart</dc:creator>
  <cp:lastModifiedBy>Ryan Stewart</cp:lastModifiedBy>
  <cp:revision>84</cp:revision>
  <dcterms:created xsi:type="dcterms:W3CDTF">2024-08-15T13:31:51Z</dcterms:created>
  <dcterms:modified xsi:type="dcterms:W3CDTF">2025-04-14T11:30:38Z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