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325" r:id="rId4"/>
    <p:sldId id="285" r:id="rId5"/>
    <p:sldId id="286" r:id="rId6"/>
    <p:sldId id="258" r:id="rId7"/>
    <p:sldId id="288" r:id="rId8"/>
    <p:sldId id="290" r:id="rId9"/>
    <p:sldId id="291" r:id="rId10"/>
    <p:sldId id="292" r:id="rId11"/>
    <p:sldId id="259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MPFGau+3Ngf8NVNcc6N0Q==" hashData="REbAMm1Y37OSBw035aNaMBZ6C+5mt1V+yUAFg6+HpcfDjS0H5r3jzZ36JBnA84JE7Rpsw5Gwjd+t7AD4GjAd2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17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1335125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9BD23B10-5F6E-4C31-BD4A-EB0C393B227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FC676166-4FC4-466E-B78C-00BED8E29C4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62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2" r:id="rId12"/>
    <p:sldLayoutId id="2147483733" r:id="rId13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5002" y="240569"/>
            <a:ext cx="7769673" cy="2386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7376" y="2332807"/>
            <a:ext cx="6855595" cy="1655182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not completed ALL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675" y="542438"/>
            <a:ext cx="2212626" cy="135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2745" y="5344318"/>
            <a:ext cx="10267364" cy="513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519" y="2572239"/>
            <a:ext cx="2924782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2974" y="3729141"/>
            <a:ext cx="1467019" cy="14842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Eating disorders affect a person’s emotions, </a:t>
            </a:r>
            <a:r>
              <a:rPr lang="en-US" sz="3638" dirty="0" err="1" smtClean="0"/>
              <a:t>behaviours</a:t>
            </a:r>
            <a:r>
              <a:rPr lang="en-US" sz="3638" dirty="0" smtClean="0"/>
              <a:t> and physical health.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Unfortunately eating disorders are common and affect many young people.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Learning and understanding eating disorders can help people find support to combat the eating disorder.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eating disorders?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1847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6567" y="3161548"/>
            <a:ext cx="2819400" cy="1619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67200"/>
            <a:ext cx="1956673" cy="195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8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There are lots of myths about eating disorders.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For each of the following statements decide if you think it is a </a:t>
            </a:r>
            <a:r>
              <a:rPr lang="en-US" sz="3638" b="1" dirty="0" smtClean="0"/>
              <a:t>myth</a:t>
            </a:r>
            <a:r>
              <a:rPr lang="en-US" sz="3638" dirty="0" smtClean="0"/>
              <a:t> or </a:t>
            </a:r>
            <a:r>
              <a:rPr lang="en-US" sz="3638" b="1" dirty="0" smtClean="0"/>
              <a:t>fact.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eating disorders?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1847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6567" y="3161548"/>
            <a:ext cx="2819400" cy="1619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67200"/>
            <a:ext cx="1956673" cy="195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Is the following statement a</a:t>
            </a:r>
            <a:r>
              <a:rPr lang="en-US" sz="3638" b="1" dirty="0" smtClean="0"/>
              <a:t> myth</a:t>
            </a:r>
            <a:r>
              <a:rPr lang="en-US" sz="3638" dirty="0" smtClean="0"/>
              <a:t> or </a:t>
            </a:r>
            <a:r>
              <a:rPr lang="en-US" sz="3638" b="1" dirty="0" smtClean="0"/>
              <a:t>fact.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“eating disorders only happen to girls”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a </a:t>
            </a:r>
            <a:r>
              <a:rPr lang="en-US" sz="3638" b="1" dirty="0" smtClean="0"/>
              <a:t>myth</a:t>
            </a:r>
            <a:r>
              <a:rPr lang="en-US" sz="3638" dirty="0" smtClean="0"/>
              <a:t>. Eating disorders affect people of all genders.</a:t>
            </a: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eating disorders?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1847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6567" y="3161548"/>
            <a:ext cx="2819400" cy="1619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67200"/>
            <a:ext cx="1956673" cy="195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8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Is the following statement a</a:t>
            </a:r>
            <a:r>
              <a:rPr lang="en-US" sz="3638" b="1" dirty="0" smtClean="0"/>
              <a:t> myth</a:t>
            </a:r>
            <a:r>
              <a:rPr lang="en-US" sz="3638" dirty="0" smtClean="0"/>
              <a:t> or </a:t>
            </a:r>
            <a:r>
              <a:rPr lang="en-US" sz="3638" b="1" dirty="0" smtClean="0"/>
              <a:t>fact.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“eating disorders are not only about food, they also include weight and body shape”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a </a:t>
            </a:r>
            <a:r>
              <a:rPr lang="en-US" sz="3638" b="1" dirty="0" smtClean="0"/>
              <a:t>fact.</a:t>
            </a:r>
            <a:r>
              <a:rPr lang="en-US" sz="3638" dirty="0" smtClean="0"/>
              <a:t> Eating disorders are often tied to how people feel about themselves which is commonly weight and body size.</a:t>
            </a: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eating disorders?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1847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6567" y="3161548"/>
            <a:ext cx="2819400" cy="1619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67200"/>
            <a:ext cx="1956673" cy="195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Is the following statement a</a:t>
            </a:r>
            <a:r>
              <a:rPr lang="en-US" sz="3638" b="1" dirty="0" smtClean="0"/>
              <a:t> myth</a:t>
            </a:r>
            <a:r>
              <a:rPr lang="en-US" sz="3638" dirty="0" smtClean="0"/>
              <a:t> or </a:t>
            </a:r>
            <a:r>
              <a:rPr lang="en-US" sz="3638" b="1" dirty="0" smtClean="0"/>
              <a:t>fact.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“eating disorders are dangerous”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a </a:t>
            </a:r>
            <a:r>
              <a:rPr lang="en-US" sz="3638" b="1" dirty="0" smtClean="0"/>
              <a:t>fact.</a:t>
            </a:r>
            <a:r>
              <a:rPr lang="en-US" sz="3638" dirty="0" smtClean="0"/>
              <a:t> Eating disorders can lead to serious physical health issues.</a:t>
            </a: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eating disorders?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1847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6567" y="3161548"/>
            <a:ext cx="2819400" cy="1619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67200"/>
            <a:ext cx="1956673" cy="195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1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Is the following statement a</a:t>
            </a:r>
            <a:r>
              <a:rPr lang="en-US" sz="3638" b="1" dirty="0" smtClean="0"/>
              <a:t> myth</a:t>
            </a:r>
            <a:r>
              <a:rPr lang="en-US" sz="3638" dirty="0" smtClean="0"/>
              <a:t> or </a:t>
            </a:r>
            <a:r>
              <a:rPr lang="en-US" sz="3638" b="1" dirty="0" smtClean="0"/>
              <a:t>fact.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“people with eating disorders are just looking for attention”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a</a:t>
            </a:r>
            <a:r>
              <a:rPr lang="en-US" sz="3638" b="1" dirty="0" smtClean="0"/>
              <a:t> myth. </a:t>
            </a:r>
            <a:r>
              <a:rPr lang="en-US" sz="3638" dirty="0" smtClean="0"/>
              <a:t>Eating disorders are not attention seeking </a:t>
            </a:r>
            <a:r>
              <a:rPr lang="en-US" sz="3638" dirty="0" err="1" smtClean="0"/>
              <a:t>behaviours</a:t>
            </a:r>
            <a:r>
              <a:rPr lang="en-US" sz="3638" dirty="0" smtClean="0"/>
              <a:t> but serious conditions that require empathy and understanding</a:t>
            </a: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eating disorders?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1847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6567" y="3161548"/>
            <a:ext cx="2819400" cy="1619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67200"/>
            <a:ext cx="1956673" cy="195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Is the following statement a</a:t>
            </a:r>
            <a:r>
              <a:rPr lang="en-US" sz="3638" b="1" dirty="0" smtClean="0"/>
              <a:t> myth</a:t>
            </a:r>
            <a:r>
              <a:rPr lang="en-US" sz="3638" dirty="0" smtClean="0"/>
              <a:t> or </a:t>
            </a:r>
            <a:r>
              <a:rPr lang="en-US" sz="3638" b="1" dirty="0" smtClean="0"/>
              <a:t>fact.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“you can tell if someone has an eating disorder just by looking at them”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a </a:t>
            </a:r>
            <a:r>
              <a:rPr lang="en-US" sz="3638" b="1" dirty="0" smtClean="0"/>
              <a:t>myth.</a:t>
            </a:r>
            <a:r>
              <a:rPr lang="en-US" sz="3638" dirty="0" smtClean="0"/>
              <a:t> You can’t always tell by appearance as eating disorders are all very different</a:t>
            </a: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eating disorders?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1847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6567" y="3161548"/>
            <a:ext cx="2819400" cy="1619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67200"/>
            <a:ext cx="1956673" cy="195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2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/>
              <a:t>Support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850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8">
              <a:spcBef>
                <a:spcPts val="1000"/>
              </a:spcBef>
              <a:buNone/>
            </a:pPr>
            <a:r>
              <a:rPr lang="en-US" sz="4366" dirty="0"/>
              <a:t>If you ever need support about </a:t>
            </a:r>
            <a:r>
              <a:rPr lang="en-US" sz="4366" dirty="0" smtClean="0"/>
              <a:t>eating disorders for yourself, a friend or family member you can find it here:</a:t>
            </a:r>
            <a:endParaRPr lang="en-US" sz="4366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Themix.org.uk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email or have one-to-chat online.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also a crisis messenger which is available 24/7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 smtClean="0"/>
              <a:t>Thought of the Day</a:t>
            </a:r>
          </a:p>
          <a:p>
            <a:pPr algn="ctr">
              <a:lnSpc>
                <a:spcPct val="100000"/>
              </a:lnSpc>
            </a:pPr>
            <a:endParaRPr lang="en-GB" b="1" u="sng" dirty="0" smtClean="0"/>
          </a:p>
          <a:p>
            <a:pPr algn="ctr">
              <a:lnSpc>
                <a:spcPct val="100000"/>
              </a:lnSpc>
            </a:pPr>
            <a:r>
              <a:rPr lang="en-GB" dirty="0" smtClean="0"/>
              <a:t>“Eating disorders are serious mental illnesses, they are not a lifestyle choice or a diet gone wrong”</a:t>
            </a:r>
          </a:p>
        </p:txBody>
      </p:sp>
    </p:spTree>
    <p:extLst>
      <p:ext uri="{BB962C8B-B14F-4D97-AF65-F5344CB8AC3E}">
        <p14:creationId xmlns:p14="http://schemas.microsoft.com/office/powerpoint/2010/main" val="22535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40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Wellbeing: </a:t>
            </a: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mental health?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Impact of drugs and alcohol on mental health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gambling?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eating disorders?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to deal with emotions?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to deal with fallouts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are eating disorders?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Definition of gambling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Different types of gambling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38" dirty="0" smtClean="0"/>
              <a:t>Learning about eating disorders will help secure your wellbeing.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Knowing the different types of eating disorders and the symptoms can help a person get help earlier and start the journey to keep the condition in check or make a full recovery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2859845"/>
            <a:ext cx="5489557" cy="117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8080438" y="1243282"/>
            <a:ext cx="3788217" cy="2367760"/>
            <a:chOff x="3539766" y="641202"/>
            <a:chExt cx="3708683" cy="163844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539766" y="765226"/>
              <a:ext cx="3708683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645563" y="1513898"/>
              <a:ext cx="3294375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of a Child</a:t>
              </a:r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EB93A297-9606-DD29-9D48-26123FE4EA25}"/>
              </a:ext>
            </a:extLst>
          </p:cNvPr>
          <p:cNvSpPr/>
          <p:nvPr/>
        </p:nvSpPr>
        <p:spPr>
          <a:xfrm>
            <a:off x="275303" y="1394153"/>
            <a:ext cx="7481656" cy="5340944"/>
          </a:xfrm>
          <a:custGeom>
            <a:avLst/>
            <a:gdLst>
              <a:gd name="connsiteX0" fmla="*/ 115100 w 5690469"/>
              <a:gd name="connsiteY0" fmla="*/ 792594 h 4128458"/>
              <a:gd name="connsiteX1" fmla="*/ 1069853 w 5690469"/>
              <a:gd name="connsiteY1" fmla="*/ 134175 h 4128458"/>
              <a:gd name="connsiteX2" fmla="*/ 3796412 w 5690469"/>
              <a:gd name="connsiteY2" fmla="*/ 16646 h 4128458"/>
              <a:gd name="connsiteX3" fmla="*/ 4707467 w 5690469"/>
              <a:gd name="connsiteY3" fmla="*/ 218161 h 4128458"/>
              <a:gd name="connsiteX4" fmla="*/ 5509784 w 5690469"/>
              <a:gd name="connsiteY4" fmla="*/ 1047982 h 4128458"/>
              <a:gd name="connsiteX5" fmla="*/ 5686609 w 5690469"/>
              <a:gd name="connsiteY5" fmla="*/ 2968350 h 4128458"/>
              <a:gd name="connsiteX6" fmla="*/ 5006748 w 5690469"/>
              <a:gd name="connsiteY6" fmla="*/ 3833747 h 4128458"/>
              <a:gd name="connsiteX7" fmla="*/ 1209332 w 5690469"/>
              <a:gd name="connsiteY7" fmla="*/ 4097394 h 4128458"/>
              <a:gd name="connsiteX8" fmla="*/ 67083 w 5690469"/>
              <a:gd name="connsiteY8" fmla="*/ 2971272 h 4128458"/>
              <a:gd name="connsiteX9" fmla="*/ 53491 w 5690469"/>
              <a:gd name="connsiteY9" fmla="*/ 1027145 h 4128458"/>
              <a:gd name="connsiteX10" fmla="*/ 115100 w 5690469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01994 w 5677363"/>
              <a:gd name="connsiteY0" fmla="*/ 792594 h 4128458"/>
              <a:gd name="connsiteX1" fmla="*/ 1056747 w 5677363"/>
              <a:gd name="connsiteY1" fmla="*/ 134175 h 4128458"/>
              <a:gd name="connsiteX2" fmla="*/ 3783306 w 5677363"/>
              <a:gd name="connsiteY2" fmla="*/ 16646 h 4128458"/>
              <a:gd name="connsiteX3" fmla="*/ 4694361 w 5677363"/>
              <a:gd name="connsiteY3" fmla="*/ 218161 h 4128458"/>
              <a:gd name="connsiteX4" fmla="*/ 5496678 w 5677363"/>
              <a:gd name="connsiteY4" fmla="*/ 1047982 h 4128458"/>
              <a:gd name="connsiteX5" fmla="*/ 5673503 w 5677363"/>
              <a:gd name="connsiteY5" fmla="*/ 2968350 h 4128458"/>
              <a:gd name="connsiteX6" fmla="*/ 4993642 w 5677363"/>
              <a:gd name="connsiteY6" fmla="*/ 3833747 h 4128458"/>
              <a:gd name="connsiteX7" fmla="*/ 1196226 w 5677363"/>
              <a:gd name="connsiteY7" fmla="*/ 4097394 h 4128458"/>
              <a:gd name="connsiteX8" fmla="*/ 53977 w 5677363"/>
              <a:gd name="connsiteY8" fmla="*/ 2971272 h 4128458"/>
              <a:gd name="connsiteX9" fmla="*/ 40385 w 5677363"/>
              <a:gd name="connsiteY9" fmla="*/ 1027145 h 4128458"/>
              <a:gd name="connsiteX10" fmla="*/ 101994 w 5677363"/>
              <a:gd name="connsiteY10" fmla="*/ 792594 h 41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7363" h="4128458">
                <a:moveTo>
                  <a:pt x="101994" y="792594"/>
                </a:moveTo>
                <a:cubicBezTo>
                  <a:pt x="208953" y="408241"/>
                  <a:pt x="603125" y="137352"/>
                  <a:pt x="1056747" y="134175"/>
                </a:cubicBezTo>
                <a:cubicBezTo>
                  <a:pt x="2412151" y="124900"/>
                  <a:pt x="3252958" y="-54507"/>
                  <a:pt x="3783306" y="16646"/>
                </a:cubicBezTo>
                <a:cubicBezTo>
                  <a:pt x="4313654" y="87799"/>
                  <a:pt x="4354430" y="64039"/>
                  <a:pt x="4694361" y="218161"/>
                </a:cubicBezTo>
                <a:cubicBezTo>
                  <a:pt x="5034291" y="372284"/>
                  <a:pt x="5415126" y="633008"/>
                  <a:pt x="5496678" y="1047982"/>
                </a:cubicBezTo>
                <a:cubicBezTo>
                  <a:pt x="5578231" y="1462957"/>
                  <a:pt x="5700687" y="2340044"/>
                  <a:pt x="5673503" y="2968350"/>
                </a:cubicBezTo>
                <a:cubicBezTo>
                  <a:pt x="5649749" y="3517879"/>
                  <a:pt x="5429988" y="3669715"/>
                  <a:pt x="4993642" y="3833747"/>
                </a:cubicBezTo>
                <a:cubicBezTo>
                  <a:pt x="4055403" y="4186336"/>
                  <a:pt x="1971359" y="4144787"/>
                  <a:pt x="1196226" y="4097394"/>
                </a:cubicBezTo>
                <a:cubicBezTo>
                  <a:pt x="421092" y="4050002"/>
                  <a:pt x="108365" y="3410218"/>
                  <a:pt x="53977" y="2971272"/>
                </a:cubicBezTo>
                <a:cubicBezTo>
                  <a:pt x="769" y="2310651"/>
                  <a:pt x="-28573" y="1767791"/>
                  <a:pt x="40385" y="1027145"/>
                </a:cubicBezTo>
                <a:cubicBezTo>
                  <a:pt x="62107" y="940745"/>
                  <a:pt x="82432" y="862858"/>
                  <a:pt x="101994" y="792594"/>
                </a:cubicBezTo>
                <a:close/>
              </a:path>
            </a:pathLst>
          </a:custGeom>
          <a:solidFill>
            <a:srgbClr val="5ABBC9">
              <a:alpha val="30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323232"/>
                </a:solidFill>
                <a:latin typeface="Calibri" panose="020F0502020204030204"/>
              </a:rPr>
              <a:t>Health and food are referenced in numerous articles in the UN Right of a Child. This is because to be the best possible version of yourself, consuming enough food and healthy food is essential for the body and mind to work and to remain healthy.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015" y="3656079"/>
            <a:ext cx="2024813" cy="262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7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are eating disorders? Have you heard of this term before?”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eating disorders?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7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“What are eating disorders? Have you heard of this term before?”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eating disorders?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4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Eating disorders are…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“mental health conditions where people have an unhealthy focus on food, body weight or shape”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eating disorders?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1847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6567" y="3161548"/>
            <a:ext cx="2819400" cy="1619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67200"/>
            <a:ext cx="1956673" cy="195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788</Words>
  <Application>Microsoft Office PowerPoint</Application>
  <PresentationFormat>Widescreen</PresentationFormat>
  <Paragraphs>109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Comic Sans MS</vt:lpstr>
      <vt:lpstr>Lato</vt:lpstr>
      <vt:lpstr>LondrinaSolid-Black</vt:lpstr>
      <vt:lpstr>Segoe UI</vt:lpstr>
      <vt:lpstr>Verdana</vt:lpstr>
      <vt:lpstr>3_Office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Why are we learning about this?</vt:lpstr>
      <vt:lpstr>Why are we learning about this?</vt:lpstr>
      <vt:lpstr>What are eating disorders?</vt:lpstr>
      <vt:lpstr>What are eating disorders?</vt:lpstr>
      <vt:lpstr>What are eating disorders?</vt:lpstr>
      <vt:lpstr>What are eating disorders?</vt:lpstr>
      <vt:lpstr>What are eating disorders?</vt:lpstr>
      <vt:lpstr>What are eating disorders?</vt:lpstr>
      <vt:lpstr>What are eating disorders?</vt:lpstr>
      <vt:lpstr>What are eating disorders?</vt:lpstr>
      <vt:lpstr>What are eating disorders?</vt:lpstr>
      <vt:lpstr>What are eating disorders?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41</cp:revision>
  <dcterms:created xsi:type="dcterms:W3CDTF">2024-08-15T13:31:51Z</dcterms:created>
  <dcterms:modified xsi:type="dcterms:W3CDTF">2025-04-14T11:05:43Z</dcterms:modified>
  <cp:contentStatus/>
</cp:coreProperties>
</file>