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</p:sldMasterIdLst>
  <p:notesMasterIdLst>
    <p:notesMasterId r:id="rId19"/>
  </p:notesMasterIdLst>
  <p:sldIdLst>
    <p:sldId id="287" r:id="rId5"/>
    <p:sldId id="288" r:id="rId6"/>
    <p:sldId id="285" r:id="rId7"/>
    <p:sldId id="286" r:id="rId8"/>
    <p:sldId id="257" r:id="rId9"/>
    <p:sldId id="258" r:id="rId10"/>
    <p:sldId id="259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EQ047GoNqAGJeqJQsQB5g==" hashData="ezdRB45xMPuIAK913h/g8lIF+z/QvFEhvWejKAA5v7Wlry+L91/Tc/gr4T7Gp0+WrBmR8rcNXT7vPdWiE+ncV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66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https://www.youtube.com/watch?v=DxIDKZHW3-E play </a:t>
            </a:r>
            <a:r>
              <a:rPr lang="en-GB" smtClean="0"/>
              <a:t>from beginning to 4.50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3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133512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1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30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65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6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37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6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31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62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28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47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0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2" r:id="rId12"/>
    <p:sldLayoutId id="2147483733" r:id="rId13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1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DxIDKZHW3-E?si=vLl0oEoB7ghOil79&amp;start=0&amp;end=290;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5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mental health?</a:t>
            </a:r>
            <a:endParaRPr sz="2426" spc="27" dirty="0"/>
          </a:p>
        </p:txBody>
      </p:sp>
      <p:pic>
        <p:nvPicPr>
          <p:cNvPr id="9" name="DxIDKZHW3-E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22838" y="1165449"/>
            <a:ext cx="10073054" cy="56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People often confuse mental health and mental illness.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Everyone has mental health but not everyone has mental illness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Mental illness can include things like depression, eating disorders, mood disorders and anxiety. These things affect a persons ability to function over a long period of time. They also need to be diagnosed by a trained professional.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When a person is suffering from poor mental health one day, it does not mean that they have a mental illness. This is because it is not over a long period of time.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380053"/>
            <a:ext cx="6022811" cy="754002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the difference between mental health and mental illness?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452" y="1522535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193" y="3002053"/>
            <a:ext cx="280035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493" y="3902165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Studies have shown that there are a number of things that can help you have good mental health.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With the person next to you discuss what these might be.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to have good mental health</a:t>
            </a:r>
            <a:endParaRPr sz="2426" spc="27" dirty="0"/>
          </a:p>
        </p:txBody>
      </p:sp>
    </p:spTree>
    <p:extLst>
      <p:ext uri="{BB962C8B-B14F-4D97-AF65-F5344CB8AC3E}">
        <p14:creationId xmlns:p14="http://schemas.microsoft.com/office/powerpoint/2010/main" val="31790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11084458" cy="1182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Studies have shown that there are a number of things that can help you have good mental health. 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How to have good mental health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63" y="2388966"/>
            <a:ext cx="2571750" cy="178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087" y="2388966"/>
            <a:ext cx="2533650" cy="180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898" y="2631576"/>
            <a:ext cx="2981325" cy="153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14" y="4643437"/>
            <a:ext cx="2143125" cy="1741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9796" y="4641847"/>
            <a:ext cx="2619375" cy="174307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22337" y="4198716"/>
            <a:ext cx="1792899" cy="491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Exercise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22139" y="4198716"/>
            <a:ext cx="1950598" cy="491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Stay hydrated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13375" y="4182887"/>
            <a:ext cx="2931847" cy="491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Eat healthy food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33496" y="6337963"/>
            <a:ext cx="2931847" cy="491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Do things that make you happy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33559" y="6384922"/>
            <a:ext cx="3318172" cy="587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Speak to people in person to feel connected. Speaking online is not as effective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</p:txBody>
      </p:sp>
    </p:spTree>
    <p:extLst>
      <p:ext uri="{BB962C8B-B14F-4D97-AF65-F5344CB8AC3E}">
        <p14:creationId xmlns:p14="http://schemas.microsoft.com/office/powerpoint/2010/main" val="33419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70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you ever need support about </a:t>
            </a:r>
            <a:r>
              <a:rPr lang="en-US" sz="4366" dirty="0" smtClean="0"/>
              <a:t>mental health </a:t>
            </a:r>
            <a:r>
              <a:rPr lang="en-US" sz="4366" dirty="0"/>
              <a:t>for either yourself or a friend/family member, you can get support from the following places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5668" y="485850"/>
            <a:ext cx="3317895" cy="611191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Following students have not competed their Maths Homework that is  due on Monday </a:t>
            </a:r>
            <a:r>
              <a:rPr lang="en-GB" dirty="0" smtClean="0"/>
              <a:t>21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/>
              <a:t>October. This needs to be completed as soon as possible and all other set tasks.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Students will be put into a detention if they continue to not complete homework and phone calls will be made to parents.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42069"/>
              </p:ext>
            </p:extLst>
          </p:nvPr>
        </p:nvGraphicFramePr>
        <p:xfrm>
          <a:off x="4222289" y="177523"/>
          <a:ext cx="2415904" cy="6420240"/>
        </p:xfrm>
        <a:graphic>
          <a:graphicData uri="http://schemas.openxmlformats.org/drawingml/2006/table">
            <a:tbl>
              <a:tblPr/>
              <a:tblGrid>
                <a:gridCol w="2415904">
                  <a:extLst>
                    <a:ext uri="{9D8B030D-6E8A-4147-A177-3AD203B41FA5}">
                      <a16:colId xmlns:a16="http://schemas.microsoft.com/office/drawing/2014/main" val="3400918349"/>
                    </a:ext>
                  </a:extLst>
                </a:gridCol>
              </a:tblGrid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Abdulaahi, Khalid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21076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Ali, Laith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75863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Hersi, Maher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20693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Ibrar, Malika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8963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Jan, Maryam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52448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Adeyera, Maxwell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3613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Asif, Maya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9644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Khaouader, Maysam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1430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Ali, Miya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5449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Abbas, Mohammed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1083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Adam, Mohammed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36046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Esa, Mohammed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07148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Ibraheem, Mohammed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03609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Ibrahim, Mohammed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357179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Jatoi, Muhammad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265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Rayees, Muhammed Ayaan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97342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Aden, Mustafa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1776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Ali, Mustafa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1782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Sikander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6568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Anjum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Rimsha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4744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Mahmood, Sami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09478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Hondar, Samuel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3129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Hussain, Sehrish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68735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Akanji, Shadiyah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2509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Suleman, Shayaan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64428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Hussain, Summayah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0916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Khan, Summayah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4005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Hussain, Umar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43669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Rehman, Yaseen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2120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Tabassum, Yousaf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7238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Ikhlaq, Yusuf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0239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Imran, Yusuf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84231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Nasir, Zaid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6195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Jahanzeb, Subhan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049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Maria, Miakhel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02816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Haroon, Hashim</a:t>
                      </a: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17603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Nadeem,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Saif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67276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53229"/>
              </p:ext>
            </p:extLst>
          </p:nvPr>
        </p:nvGraphicFramePr>
        <p:xfrm>
          <a:off x="6875970" y="107185"/>
          <a:ext cx="1696530" cy="6587870"/>
        </p:xfrm>
        <a:graphic>
          <a:graphicData uri="http://schemas.openxmlformats.org/drawingml/2006/table">
            <a:tbl>
              <a:tblPr/>
              <a:tblGrid>
                <a:gridCol w="1696530">
                  <a:extLst>
                    <a:ext uri="{9D8B030D-6E8A-4147-A177-3AD203B41FA5}">
                      <a16:colId xmlns:a16="http://schemas.microsoft.com/office/drawing/2014/main" val="367173301"/>
                    </a:ext>
                  </a:extLst>
                </a:gridCol>
              </a:tblGrid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Zaman, Aahil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75278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Zaman, Abdullah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9674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Ali, Abdullahi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5320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Asad, Aleena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99119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Ahmed, Aleeza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57890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Sikandar, Alisha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880048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Diop, Alpha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65301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Islam, Amelia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4563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Rahman, Amelia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0958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Shimbar, Amir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540021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Ansar, Amiyrah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56552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Adebowale, Awwal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860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Ali, Ayaan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8272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Khan, Ayaan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92818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Nafees, Ayaan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59082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Meadley, Bella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0895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Farooq, Eisa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02765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Raja, Esa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79504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Fareedi, Fareed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85511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Bashir, Farhan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1290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Ehsan, Farhan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646661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Mane, Fode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7217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Shakil, Hafsah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85391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Hussain, Haider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414725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Riaz, Haider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8564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Aqeel, Hamzah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99451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Rahman, Hamzan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54425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Arif, Hanzalah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21282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Iqbal, Hasan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223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Perviz, Husain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177111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Sadiq, Ibraheem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448081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Hussain, Ibrahim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32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Shah, Ibrahim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19582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Tashfin, Ibrahim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12129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Aamar, Isa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3314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Spinks, Jack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242160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Davis-Kerr, Jaden</a:t>
                      </a: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58180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Rodney,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Kaiden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25" marR="5725" marT="5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4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4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“What mental health needs is more sunlight, more </a:t>
            </a:r>
            <a:r>
              <a:rPr lang="en-GB" dirty="0" err="1" smtClean="0"/>
              <a:t>candor</a:t>
            </a:r>
            <a:r>
              <a:rPr lang="en-GB" dirty="0" smtClean="0"/>
              <a:t>, and more unashamed conversation”</a:t>
            </a:r>
          </a:p>
          <a:p>
            <a:pPr algn="ctr">
              <a:lnSpc>
                <a:spcPct val="100000"/>
              </a:lnSpc>
            </a:pPr>
            <a:r>
              <a:rPr lang="en-GB" sz="4000" dirty="0" smtClean="0"/>
              <a:t>Glenn Close</a:t>
            </a:r>
          </a:p>
        </p:txBody>
      </p:sp>
    </p:spTree>
    <p:extLst>
      <p:ext uri="{BB962C8B-B14F-4D97-AF65-F5344CB8AC3E}">
        <p14:creationId xmlns:p14="http://schemas.microsoft.com/office/powerpoint/2010/main" val="22535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5304"/>
            <a:ext cx="12116843" cy="15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Wellbeing: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FFC00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mental health?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Impact of drugs and alcohol on mental health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gambling?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eating disorders?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to deal with emotions?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to deal with fallouts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mental health?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mental health?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Difference between mental health and mental illness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Ways to improve mental health?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 question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mental health?”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answers with the 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mental health?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452" y="1522535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193" y="3002053"/>
            <a:ext cx="280035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493" y="3902165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 World Health </a:t>
            </a:r>
            <a:r>
              <a:rPr lang="en-US" sz="3638" dirty="0" err="1" smtClean="0"/>
              <a:t>Organisation</a:t>
            </a:r>
            <a:r>
              <a:rPr lang="en-US" sz="3638" dirty="0" smtClean="0"/>
              <a:t> (WHO) say…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“mental health is a state of mental well being that enables people to cope with the stresses of life, </a:t>
            </a:r>
            <a:r>
              <a:rPr lang="en-US" sz="3638" dirty="0" err="1" smtClean="0"/>
              <a:t>realise</a:t>
            </a:r>
            <a:r>
              <a:rPr lang="en-US" sz="3638" dirty="0" smtClean="0"/>
              <a:t> their abilities, learn well and work well and contribute to their community”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mental health?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452" y="1522535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193" y="3002053"/>
            <a:ext cx="280035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493" y="3902165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Mental health is not just when people are feeling down. People have mental health when they are feeling good.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Mental health is something everyone has and it impacts everyone, everyday.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mental health?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452" y="1522535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193" y="3002053"/>
            <a:ext cx="280035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493" y="3902165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5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876</Words>
  <Application>Microsoft Office PowerPoint</Application>
  <PresentationFormat>Widescreen</PresentationFormat>
  <Paragraphs>159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mental health?</vt:lpstr>
      <vt:lpstr>What is mental health?</vt:lpstr>
      <vt:lpstr>What is mental health?</vt:lpstr>
      <vt:lpstr>What is mental health?</vt:lpstr>
      <vt:lpstr>What is the difference between mental health and mental illness?</vt:lpstr>
      <vt:lpstr>How to have good mental health</vt:lpstr>
      <vt:lpstr>How to have good mental health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22</cp:revision>
  <dcterms:created xsi:type="dcterms:W3CDTF">2024-08-15T13:31:51Z</dcterms:created>
  <dcterms:modified xsi:type="dcterms:W3CDTF">2024-11-05T16:19:00Z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