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22"/>
  </p:notesMasterIdLst>
  <p:sldIdLst>
    <p:sldId id="303" r:id="rId6"/>
    <p:sldId id="286" r:id="rId7"/>
    <p:sldId id="257" r:id="rId8"/>
    <p:sldId id="258" r:id="rId9"/>
    <p:sldId id="298" r:id="rId10"/>
    <p:sldId id="259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Y8WW3eK9+LyL+r1VBYPsg==" hashData="ZermPVaCcx2P1unsaFY9EA3wq7wFvhCVTJnlNojvI6WNq88TADIHoSwrtda+fFpdJsYd3mq1xSJ6EkkmLeIT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73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5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1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7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10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3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6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2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147833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006943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9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9703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2658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7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96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6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17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36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64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0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45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80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68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77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We will cover STI’s and how they are transmitted more in your Personal Development lessons this week.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But key points you need to know about this topic for your future wellbeing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If a STI is left untreated, it can cause fertility complications and long term health conditions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age group in the UK with the highest STI diagnosis rates is 15-24 year olds.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you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Discuss if the statement below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 or </a:t>
            </a:r>
            <a:r>
              <a:rPr lang="en-US" sz="3638" b="1" dirty="0" smtClean="0"/>
              <a:t>myth</a:t>
            </a:r>
            <a:r>
              <a:rPr lang="en-US" sz="3638" dirty="0" smtClean="0"/>
              <a:t> about STI’s: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“Only older people get STI’s”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myth</a:t>
            </a:r>
            <a:r>
              <a:rPr lang="en-US" sz="3638" dirty="0" smtClean="0"/>
              <a:t>. Anyone who is sexually active, regardless of age can get a STI.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Fact or myth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Discuss if the statement below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 or </a:t>
            </a:r>
            <a:r>
              <a:rPr lang="en-US" sz="3638" b="1" dirty="0" smtClean="0"/>
              <a:t>myth</a:t>
            </a:r>
            <a:r>
              <a:rPr lang="en-US" sz="3638" dirty="0" smtClean="0"/>
              <a:t> about STI’s: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“If a person gets an STI once, they can’t get it again”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myth</a:t>
            </a:r>
            <a:r>
              <a:rPr lang="en-US" sz="3638" dirty="0" smtClean="0"/>
              <a:t>. People </a:t>
            </a:r>
            <a:r>
              <a:rPr lang="en-GB" sz="4000" dirty="0"/>
              <a:t>can get the same STI more than once if exposed again, especially for bacterial infections like chlamydia or </a:t>
            </a:r>
            <a:r>
              <a:rPr lang="en-GB" sz="4000" dirty="0" err="1"/>
              <a:t>gonorrhea</a:t>
            </a:r>
            <a:r>
              <a:rPr lang="en-GB" sz="4000" dirty="0"/>
              <a:t>.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Fact or myth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Discuss if the statement below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 or </a:t>
            </a:r>
            <a:r>
              <a:rPr lang="en-US" sz="3638" b="1" dirty="0" smtClean="0"/>
              <a:t>myth</a:t>
            </a:r>
            <a:r>
              <a:rPr lang="en-US" sz="3638" dirty="0" smtClean="0"/>
              <a:t> about STI’s: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“People can get a STI even if it is their first time having sex”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. </a:t>
            </a:r>
            <a:r>
              <a:rPr lang="en-GB" sz="4000" dirty="0"/>
              <a:t>STIs can be transmitted any time there’s sexual contact, even the first time.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Fact or myth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Discuss if the statement below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 or </a:t>
            </a:r>
            <a:r>
              <a:rPr lang="en-US" sz="3638" b="1" dirty="0" smtClean="0"/>
              <a:t>myth</a:t>
            </a:r>
            <a:r>
              <a:rPr lang="en-US" sz="3638" dirty="0" smtClean="0"/>
              <a:t> about STI’s: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“STI’s require medical treatment”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. </a:t>
            </a:r>
            <a:r>
              <a:rPr lang="en-GB" sz="4000" dirty="0"/>
              <a:t>STIs </a:t>
            </a:r>
            <a:r>
              <a:rPr lang="en-GB" sz="4000" dirty="0" smtClean="0"/>
              <a:t>require medical treatment to be cured or managed. STI’s will not go away on their own.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Fact or myth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Discuss if the statement below is a </a:t>
            </a:r>
            <a:r>
              <a:rPr lang="en-US" sz="3638" b="1" dirty="0" smtClean="0"/>
              <a:t>fact</a:t>
            </a:r>
            <a:r>
              <a:rPr lang="en-US" sz="3638" dirty="0" smtClean="0"/>
              <a:t> or </a:t>
            </a:r>
            <a:r>
              <a:rPr lang="en-US" sz="3638" b="1" dirty="0" smtClean="0"/>
              <a:t>myth</a:t>
            </a:r>
            <a:r>
              <a:rPr lang="en-US" sz="3638" dirty="0" smtClean="0"/>
              <a:t> about STI’s: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“It is clear if a person has a STI just by looking at them”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GB" sz="3638" b="1" dirty="0" smtClean="0"/>
              <a:t>myth. </a:t>
            </a:r>
            <a:r>
              <a:rPr lang="en-GB" sz="4000" dirty="0"/>
              <a:t>Many STIs have no visible symptoms, so someone can have an STI and not know it.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Fact or myth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925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need any support about </a:t>
            </a:r>
            <a:r>
              <a:rPr lang="en-US" sz="4366" dirty="0" smtClean="0"/>
              <a:t>STI’s, </a:t>
            </a:r>
            <a:r>
              <a:rPr lang="en-US" sz="4366" dirty="0"/>
              <a:t>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60938" y="3876181"/>
            <a:ext cx="394936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Umbrellahealth.co.uk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of services near you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and contact numbers available online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486" t="30765" r="38103" b="62212"/>
          <a:stretch/>
        </p:blipFill>
        <p:spPr>
          <a:xfrm>
            <a:off x="7264153" y="2641694"/>
            <a:ext cx="3325083" cy="11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“Taking action when it comes to STIs isn’t just about protecting yourself, it’s about protecting those you care about too”</a:t>
            </a:r>
          </a:p>
          <a:p>
            <a:pPr algn="ctr">
              <a:lnSpc>
                <a:spcPct val="100000"/>
              </a:lnSpc>
            </a:pPr>
            <a:r>
              <a:rPr lang="en-US" sz="4000" dirty="0" err="1" smtClean="0"/>
              <a:t>Dr</a:t>
            </a:r>
            <a:r>
              <a:rPr lang="en-US" sz="4000" dirty="0" smtClean="0"/>
              <a:t> Gail Bolan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008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83"/>
            <a:ext cx="12101152" cy="14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the media on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consent in romantic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impact of pornography?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sexting and the law?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contraception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STI’s?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STI’s?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STI’s?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STI’s do you know?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Facts and myths about STI’s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does STI stand for?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STI stands for: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“sexually transmitted infection”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does STI stand for?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STI stands for: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“sexually transmitted infection”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And STD stands for: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“sexually transmitted disease”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They relate to the same thing. However STD may be used when symptoms of an infection (STI) appear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the difference between STI and STD?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STI’s have you heard about?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Common STI’s that most people may have about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Herpes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Syphilis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Gonorrhea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Chlamydia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HIV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HPV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Common STI’s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529" y="1534710"/>
            <a:ext cx="4444208" cy="4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646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Discussion</vt:lpstr>
      <vt:lpstr>What does STI stand for?</vt:lpstr>
      <vt:lpstr>What is the difference between STI and STD?</vt:lpstr>
      <vt:lpstr>Discussion</vt:lpstr>
      <vt:lpstr>Common STI’s</vt:lpstr>
      <vt:lpstr>Why are you learning about this?</vt:lpstr>
      <vt:lpstr>Fact or myth</vt:lpstr>
      <vt:lpstr>Fact or myth</vt:lpstr>
      <vt:lpstr>Fact or myth</vt:lpstr>
      <vt:lpstr>Fact or myth</vt:lpstr>
      <vt:lpstr>Fact or myth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43</cp:revision>
  <dcterms:created xsi:type="dcterms:W3CDTF">2024-08-15T13:31:51Z</dcterms:created>
  <dcterms:modified xsi:type="dcterms:W3CDTF">2024-10-11T14:38:34Z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