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770" r:id="rId4"/>
    <p:sldMasterId id="2147483783" r:id="rId5"/>
    <p:sldMasterId id="2147483795" r:id="rId6"/>
    <p:sldMasterId id="2147483807" r:id="rId7"/>
    <p:sldMasterId id="2147483819" r:id="rId8"/>
    <p:sldMasterId id="2147483831" r:id="rId9"/>
  </p:sldMasterIdLst>
  <p:notesMasterIdLst>
    <p:notesMasterId r:id="rId41"/>
  </p:notesMasterIdLst>
  <p:sldIdLst>
    <p:sldId id="266" r:id="rId10"/>
    <p:sldId id="267" r:id="rId11"/>
    <p:sldId id="269" r:id="rId12"/>
    <p:sldId id="374" r:id="rId13"/>
    <p:sldId id="257" r:id="rId14"/>
    <p:sldId id="270" r:id="rId15"/>
    <p:sldId id="357" r:id="rId16"/>
    <p:sldId id="358" r:id="rId17"/>
    <p:sldId id="359" r:id="rId18"/>
    <p:sldId id="360" r:id="rId19"/>
    <p:sldId id="361" r:id="rId20"/>
    <p:sldId id="362" r:id="rId21"/>
    <p:sldId id="363" r:id="rId22"/>
    <p:sldId id="364" r:id="rId23"/>
    <p:sldId id="365" r:id="rId24"/>
    <p:sldId id="278" r:id="rId25"/>
    <p:sldId id="279" r:id="rId26"/>
    <p:sldId id="331" r:id="rId27"/>
    <p:sldId id="366" r:id="rId28"/>
    <p:sldId id="352" r:id="rId29"/>
    <p:sldId id="367" r:id="rId30"/>
    <p:sldId id="368" r:id="rId31"/>
    <p:sldId id="369" r:id="rId32"/>
    <p:sldId id="353" r:id="rId33"/>
    <p:sldId id="354" r:id="rId34"/>
    <p:sldId id="370" r:id="rId35"/>
    <p:sldId id="371" r:id="rId36"/>
    <p:sldId id="372" r:id="rId37"/>
    <p:sldId id="373" r:id="rId38"/>
    <p:sldId id="316" r:id="rId39"/>
    <p:sldId id="299" r:id="rId40"/>
  </p:sldIdLst>
  <p:sldSz cx="20104100" cy="11309350"/>
  <p:notesSz cx="20104100" cy="113093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qIL/oxQ14XE0l1fAQpDTBA==" hashData="wWylMwJHwYhiz6u9iYqXmta+OMWHkn1tqrzLuE5ToYB46GlSbpQY2eKrcH6Dsh5rzt0V8hW4SmdBfl01j162Gg=="/>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A02D"/>
    <a:srgbClr val="142A33"/>
    <a:srgbClr val="C12827"/>
    <a:srgbClr val="2A2C65"/>
    <a:srgbClr val="E17A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EECAAD-945C-6D40-AC6D-7FC205F00994}" v="42" dt="2022-07-05T07:35:55.74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5000" autoAdjust="0"/>
  </p:normalViewPr>
  <p:slideViewPr>
    <p:cSldViewPr>
      <p:cViewPr varScale="1">
        <p:scale>
          <a:sx n="54" d="100"/>
          <a:sy n="54" d="100"/>
        </p:scale>
        <p:origin x="1386" y="96"/>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microsoft.com/office/2015/10/relationships/revisionInfo" Target="revisionInfo.xml"/><Relationship Id="rId20" Type="http://schemas.openxmlformats.org/officeDocument/2006/relationships/slide" Target="slides/slide11.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43CBA066-C176-1747-8343-ABBBC0BEFBAB}" type="datetimeFigureOut">
              <a:rPr lang="en-US" smtClean="0"/>
              <a:t>5/17/2024</a:t>
            </a:fld>
            <a:endParaRPr lang="en-US"/>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A44EEB56-BCA5-684F-88D0-DE52578AC918}" type="slidenum">
              <a:rPr lang="en-US" smtClean="0"/>
              <a:t>‹#›</a:t>
            </a:fld>
            <a:endParaRPr lang="en-US"/>
          </a:p>
        </p:txBody>
      </p:sp>
    </p:spTree>
    <p:extLst>
      <p:ext uri="{BB962C8B-B14F-4D97-AF65-F5344CB8AC3E}">
        <p14:creationId xmlns:p14="http://schemas.microsoft.com/office/powerpoint/2010/main" val="3795870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a:t>Click to edit Master title style</a:t>
            </a:r>
            <a:endParaRPr lang="en-US" dirty="0"/>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5/17/2024</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1220858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5/17/2024</a:t>
            </a:fld>
            <a:endParaRPr lang="en-US"/>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3989906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6" y="602118"/>
            <a:ext cx="4334947" cy="958415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82157" y="602118"/>
            <a:ext cx="12753538" cy="95841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5/17/2024</a:t>
            </a:fld>
            <a:endParaRPr lang="en-US"/>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1457111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33" indent="0" algn="ctr">
              <a:buNone/>
              <a:defRPr sz="3298"/>
            </a:lvl2pPr>
            <a:lvl3pPr marL="1507864" indent="0" algn="ctr">
              <a:buNone/>
              <a:defRPr sz="2970"/>
            </a:lvl3pPr>
            <a:lvl4pPr marL="2261796" indent="0" algn="ctr">
              <a:buNone/>
              <a:defRPr sz="2638"/>
            </a:lvl4pPr>
            <a:lvl5pPr marL="3015729" indent="0" algn="ctr">
              <a:buNone/>
              <a:defRPr sz="2638"/>
            </a:lvl5pPr>
            <a:lvl6pPr marL="3769662" indent="0" algn="ctr">
              <a:buNone/>
              <a:defRPr sz="2638"/>
            </a:lvl6pPr>
            <a:lvl7pPr marL="4523593" indent="0" algn="ctr">
              <a:buNone/>
              <a:defRPr sz="2638"/>
            </a:lvl7pPr>
            <a:lvl8pPr marL="5277526" indent="0" algn="ctr">
              <a:buNone/>
              <a:defRPr sz="2638"/>
            </a:lvl8pPr>
            <a:lvl9pPr marL="6031458" indent="0" algn="ctr">
              <a:buNone/>
              <a:defRPr sz="2638"/>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17/05/2024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6501235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17/05/2024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9051419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9" y="2819485"/>
            <a:ext cx="17339786" cy="4704375"/>
          </a:xfrm>
        </p:spPr>
        <p:txBody>
          <a:bodyPr anchor="b"/>
          <a:lstStyle>
            <a:lvl1pPr>
              <a:defRPr sz="9894"/>
            </a:lvl1pPr>
          </a:lstStyle>
          <a:p>
            <a:r>
              <a:rPr lang="en-US"/>
              <a:t>Click to edit Master title style</a:t>
            </a:r>
            <a:endParaRPr lang="en-GB"/>
          </a:p>
        </p:txBody>
      </p:sp>
      <p:sp>
        <p:nvSpPr>
          <p:cNvPr id="3" name="Text Placeholder 2"/>
          <p:cNvSpPr>
            <a:spLocks noGrp="1"/>
          </p:cNvSpPr>
          <p:nvPr>
            <p:ph type="body" idx="1"/>
          </p:nvPr>
        </p:nvSpPr>
        <p:spPr>
          <a:xfrm>
            <a:off x="1371689" y="7568367"/>
            <a:ext cx="17339786" cy="2473919"/>
          </a:xfrm>
        </p:spPr>
        <p:txBody>
          <a:bodyPr/>
          <a:lstStyle>
            <a:lvl1pPr marL="0" indent="0">
              <a:buNone/>
              <a:defRPr sz="3958">
                <a:solidFill>
                  <a:schemeClr val="tx1">
                    <a:tint val="75000"/>
                  </a:schemeClr>
                </a:solidFill>
              </a:defRPr>
            </a:lvl1pPr>
            <a:lvl2pPr marL="753933" indent="0">
              <a:buNone/>
              <a:defRPr sz="3298">
                <a:solidFill>
                  <a:schemeClr val="tx1">
                    <a:tint val="75000"/>
                  </a:schemeClr>
                </a:solidFill>
              </a:defRPr>
            </a:lvl2pPr>
            <a:lvl3pPr marL="1507864" indent="0">
              <a:buNone/>
              <a:defRPr sz="2970">
                <a:solidFill>
                  <a:schemeClr val="tx1">
                    <a:tint val="75000"/>
                  </a:schemeClr>
                </a:solidFill>
              </a:defRPr>
            </a:lvl3pPr>
            <a:lvl4pPr marL="2261796" indent="0">
              <a:buNone/>
              <a:defRPr sz="2638">
                <a:solidFill>
                  <a:schemeClr val="tx1">
                    <a:tint val="75000"/>
                  </a:schemeClr>
                </a:solidFill>
              </a:defRPr>
            </a:lvl4pPr>
            <a:lvl5pPr marL="3015729" indent="0">
              <a:buNone/>
              <a:defRPr sz="2638">
                <a:solidFill>
                  <a:schemeClr val="tx1">
                    <a:tint val="75000"/>
                  </a:schemeClr>
                </a:solidFill>
              </a:defRPr>
            </a:lvl5pPr>
            <a:lvl6pPr marL="3769662" indent="0">
              <a:buNone/>
              <a:defRPr sz="2638">
                <a:solidFill>
                  <a:schemeClr val="tx1">
                    <a:tint val="75000"/>
                  </a:schemeClr>
                </a:solidFill>
              </a:defRPr>
            </a:lvl6pPr>
            <a:lvl7pPr marL="4523593" indent="0">
              <a:buNone/>
              <a:defRPr sz="2638">
                <a:solidFill>
                  <a:schemeClr val="tx1">
                    <a:tint val="75000"/>
                  </a:schemeClr>
                </a:solidFill>
              </a:defRPr>
            </a:lvl7pPr>
            <a:lvl8pPr marL="5277526" indent="0">
              <a:buNone/>
              <a:defRPr sz="2638">
                <a:solidFill>
                  <a:schemeClr val="tx1">
                    <a:tint val="75000"/>
                  </a:schemeClr>
                </a:solidFill>
              </a:defRPr>
            </a:lvl8pPr>
            <a:lvl9pPr marL="6031458" indent="0">
              <a:buNone/>
              <a:defRPr sz="263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17/05/2024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7690367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82158"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0177702"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17/05/2024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3560797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7" y="602119"/>
            <a:ext cx="17339786" cy="2185952"/>
          </a:xfrm>
        </p:spPr>
        <p:txBody>
          <a:bodyPr/>
          <a:lstStyle/>
          <a:p>
            <a:r>
              <a:rPr lang="en-US"/>
              <a:t>Click to edit Master title style</a:t>
            </a:r>
            <a:endParaRPr lang="en-GB"/>
          </a:p>
        </p:txBody>
      </p:sp>
      <p:sp>
        <p:nvSpPr>
          <p:cNvPr id="3" name="Text Placeholder 2"/>
          <p:cNvSpPr>
            <a:spLocks noGrp="1"/>
          </p:cNvSpPr>
          <p:nvPr>
            <p:ph type="body" idx="1"/>
          </p:nvPr>
        </p:nvSpPr>
        <p:spPr>
          <a:xfrm>
            <a:off x="1384778" y="2772362"/>
            <a:ext cx="8504976"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a:t>Edit Master text styles</a:t>
            </a:r>
          </a:p>
        </p:txBody>
      </p:sp>
      <p:sp>
        <p:nvSpPr>
          <p:cNvPr id="4" name="Content Placeholder 3"/>
          <p:cNvSpPr>
            <a:spLocks noGrp="1"/>
          </p:cNvSpPr>
          <p:nvPr>
            <p:ph sz="half" idx="2"/>
          </p:nvPr>
        </p:nvSpPr>
        <p:spPr>
          <a:xfrm>
            <a:off x="1384778" y="4131056"/>
            <a:ext cx="8504976"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0177704" y="2772362"/>
            <a:ext cx="8546861"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a:t>Edit Master text styles</a:t>
            </a:r>
          </a:p>
        </p:txBody>
      </p:sp>
      <p:sp>
        <p:nvSpPr>
          <p:cNvPr id="6" name="Content Placeholder 5"/>
          <p:cNvSpPr>
            <a:spLocks noGrp="1"/>
          </p:cNvSpPr>
          <p:nvPr>
            <p:ph sz="quarter" idx="4"/>
          </p:nvPr>
        </p:nvSpPr>
        <p:spPr>
          <a:xfrm>
            <a:off x="10177704" y="4131056"/>
            <a:ext cx="8546861"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17/05/2024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5161968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17/05/2024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164866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17/05/2024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1897191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a:t>Click to edit Master title style</a:t>
            </a:r>
            <a:endParaRPr lang="en-GB"/>
          </a:p>
        </p:txBody>
      </p:sp>
      <p:sp>
        <p:nvSpPr>
          <p:cNvPr id="3" name="Content Placeholder 2"/>
          <p:cNvSpPr>
            <a:spLocks noGrp="1"/>
          </p:cNvSpPr>
          <p:nvPr>
            <p:ph idx="1"/>
          </p:nvPr>
        </p:nvSpPr>
        <p:spPr>
          <a:xfrm>
            <a:off x="8546862" y="1628338"/>
            <a:ext cx="10177702"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a:t>Edit Master text styles</a:t>
            </a:r>
          </a:p>
        </p:txBody>
      </p:sp>
      <p:sp>
        <p:nvSpPr>
          <p:cNvPr id="5" name="Date Placeholder 4"/>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17/05/2024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3572395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5/17/2024</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9813811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a:t>Click to edit Master title style</a:t>
            </a:r>
            <a:endParaRPr lang="en-GB"/>
          </a:p>
        </p:txBody>
      </p:sp>
      <p:sp>
        <p:nvSpPr>
          <p:cNvPr id="3" name="Picture Placeholder 2"/>
          <p:cNvSpPr>
            <a:spLocks noGrp="1"/>
          </p:cNvSpPr>
          <p:nvPr>
            <p:ph type="pic" idx="1"/>
          </p:nvPr>
        </p:nvSpPr>
        <p:spPr>
          <a:xfrm>
            <a:off x="8546862" y="1628338"/>
            <a:ext cx="10177702" cy="8036969"/>
          </a:xfrm>
        </p:spPr>
        <p:txBody>
          <a:bodyPr/>
          <a:lstStyle>
            <a:lvl1pPr marL="0" indent="0">
              <a:buNone/>
              <a:defRPr sz="5277"/>
            </a:lvl1pPr>
            <a:lvl2pPr marL="753933" indent="0">
              <a:buNone/>
              <a:defRPr sz="4617"/>
            </a:lvl2pPr>
            <a:lvl3pPr marL="1507864" indent="0">
              <a:buNone/>
              <a:defRPr sz="3958"/>
            </a:lvl3pPr>
            <a:lvl4pPr marL="2261796" indent="0">
              <a:buNone/>
              <a:defRPr sz="3298"/>
            </a:lvl4pPr>
            <a:lvl5pPr marL="3015729" indent="0">
              <a:buNone/>
              <a:defRPr sz="3298"/>
            </a:lvl5pPr>
            <a:lvl6pPr marL="3769662" indent="0">
              <a:buNone/>
              <a:defRPr sz="3298"/>
            </a:lvl6pPr>
            <a:lvl7pPr marL="4523593" indent="0">
              <a:buNone/>
              <a:defRPr sz="3298"/>
            </a:lvl7pPr>
            <a:lvl8pPr marL="5277526" indent="0">
              <a:buNone/>
              <a:defRPr sz="3298"/>
            </a:lvl8pPr>
            <a:lvl9pPr marL="6031458" indent="0">
              <a:buNone/>
              <a:defRPr sz="3298"/>
            </a:lvl9pPr>
          </a:lstStyle>
          <a:p>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a:t>Edit Master text styles</a:t>
            </a:r>
          </a:p>
        </p:txBody>
      </p:sp>
      <p:sp>
        <p:nvSpPr>
          <p:cNvPr id="5" name="Date Placeholder 4"/>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17/05/2024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3444161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17/05/2024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736426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5" y="602118"/>
            <a:ext cx="4334947" cy="958415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382155" y="602118"/>
            <a:ext cx="12753538" cy="95841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17/05/2024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8947626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33" indent="0" algn="ctr">
              <a:buNone/>
              <a:defRPr sz="3298"/>
            </a:lvl2pPr>
            <a:lvl3pPr marL="1507864" indent="0" algn="ctr">
              <a:buNone/>
              <a:defRPr sz="2970"/>
            </a:lvl3pPr>
            <a:lvl4pPr marL="2261796" indent="0" algn="ctr">
              <a:buNone/>
              <a:defRPr sz="2638"/>
            </a:lvl4pPr>
            <a:lvl5pPr marL="3015729" indent="0" algn="ctr">
              <a:buNone/>
              <a:defRPr sz="2638"/>
            </a:lvl5pPr>
            <a:lvl6pPr marL="3769662" indent="0" algn="ctr">
              <a:buNone/>
              <a:defRPr sz="2638"/>
            </a:lvl6pPr>
            <a:lvl7pPr marL="4523593" indent="0" algn="ctr">
              <a:buNone/>
              <a:defRPr sz="2638"/>
            </a:lvl7pPr>
            <a:lvl8pPr marL="5277526" indent="0" algn="ctr">
              <a:buNone/>
              <a:defRPr sz="2638"/>
            </a:lvl8pPr>
            <a:lvl9pPr marL="6031458" indent="0" algn="ctr">
              <a:buNone/>
              <a:defRPr sz="2638"/>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17/05/2024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7684797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17/05/2024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2666883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9" y="2819485"/>
            <a:ext cx="17339786" cy="4704375"/>
          </a:xfrm>
        </p:spPr>
        <p:txBody>
          <a:bodyPr anchor="b"/>
          <a:lstStyle>
            <a:lvl1pPr>
              <a:defRPr sz="9894"/>
            </a:lvl1pPr>
          </a:lstStyle>
          <a:p>
            <a:r>
              <a:rPr lang="en-US"/>
              <a:t>Click to edit Master title style</a:t>
            </a:r>
            <a:endParaRPr lang="en-GB"/>
          </a:p>
        </p:txBody>
      </p:sp>
      <p:sp>
        <p:nvSpPr>
          <p:cNvPr id="3" name="Text Placeholder 2"/>
          <p:cNvSpPr>
            <a:spLocks noGrp="1"/>
          </p:cNvSpPr>
          <p:nvPr>
            <p:ph type="body" idx="1"/>
          </p:nvPr>
        </p:nvSpPr>
        <p:spPr>
          <a:xfrm>
            <a:off x="1371689" y="7568367"/>
            <a:ext cx="17339786" cy="2473919"/>
          </a:xfrm>
        </p:spPr>
        <p:txBody>
          <a:bodyPr/>
          <a:lstStyle>
            <a:lvl1pPr marL="0" indent="0">
              <a:buNone/>
              <a:defRPr sz="3958">
                <a:solidFill>
                  <a:schemeClr val="tx1">
                    <a:tint val="75000"/>
                  </a:schemeClr>
                </a:solidFill>
              </a:defRPr>
            </a:lvl1pPr>
            <a:lvl2pPr marL="753933" indent="0">
              <a:buNone/>
              <a:defRPr sz="3298">
                <a:solidFill>
                  <a:schemeClr val="tx1">
                    <a:tint val="75000"/>
                  </a:schemeClr>
                </a:solidFill>
              </a:defRPr>
            </a:lvl2pPr>
            <a:lvl3pPr marL="1507864" indent="0">
              <a:buNone/>
              <a:defRPr sz="2970">
                <a:solidFill>
                  <a:schemeClr val="tx1">
                    <a:tint val="75000"/>
                  </a:schemeClr>
                </a:solidFill>
              </a:defRPr>
            </a:lvl3pPr>
            <a:lvl4pPr marL="2261796" indent="0">
              <a:buNone/>
              <a:defRPr sz="2638">
                <a:solidFill>
                  <a:schemeClr val="tx1">
                    <a:tint val="75000"/>
                  </a:schemeClr>
                </a:solidFill>
              </a:defRPr>
            </a:lvl4pPr>
            <a:lvl5pPr marL="3015729" indent="0">
              <a:buNone/>
              <a:defRPr sz="2638">
                <a:solidFill>
                  <a:schemeClr val="tx1">
                    <a:tint val="75000"/>
                  </a:schemeClr>
                </a:solidFill>
              </a:defRPr>
            </a:lvl5pPr>
            <a:lvl6pPr marL="3769662" indent="0">
              <a:buNone/>
              <a:defRPr sz="2638">
                <a:solidFill>
                  <a:schemeClr val="tx1">
                    <a:tint val="75000"/>
                  </a:schemeClr>
                </a:solidFill>
              </a:defRPr>
            </a:lvl6pPr>
            <a:lvl7pPr marL="4523593" indent="0">
              <a:buNone/>
              <a:defRPr sz="2638">
                <a:solidFill>
                  <a:schemeClr val="tx1">
                    <a:tint val="75000"/>
                  </a:schemeClr>
                </a:solidFill>
              </a:defRPr>
            </a:lvl7pPr>
            <a:lvl8pPr marL="5277526" indent="0">
              <a:buNone/>
              <a:defRPr sz="2638">
                <a:solidFill>
                  <a:schemeClr val="tx1">
                    <a:tint val="75000"/>
                  </a:schemeClr>
                </a:solidFill>
              </a:defRPr>
            </a:lvl8pPr>
            <a:lvl9pPr marL="6031458" indent="0">
              <a:buNone/>
              <a:defRPr sz="263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17/05/2024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32343442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82158"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0177702"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17/05/2024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2164797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7" y="602119"/>
            <a:ext cx="17339786" cy="2185952"/>
          </a:xfrm>
        </p:spPr>
        <p:txBody>
          <a:bodyPr/>
          <a:lstStyle/>
          <a:p>
            <a:r>
              <a:rPr lang="en-US"/>
              <a:t>Click to edit Master title style</a:t>
            </a:r>
            <a:endParaRPr lang="en-GB"/>
          </a:p>
        </p:txBody>
      </p:sp>
      <p:sp>
        <p:nvSpPr>
          <p:cNvPr id="3" name="Text Placeholder 2"/>
          <p:cNvSpPr>
            <a:spLocks noGrp="1"/>
          </p:cNvSpPr>
          <p:nvPr>
            <p:ph type="body" idx="1"/>
          </p:nvPr>
        </p:nvSpPr>
        <p:spPr>
          <a:xfrm>
            <a:off x="1384778" y="2772362"/>
            <a:ext cx="8504976"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a:t>Edit Master text styles</a:t>
            </a:r>
          </a:p>
        </p:txBody>
      </p:sp>
      <p:sp>
        <p:nvSpPr>
          <p:cNvPr id="4" name="Content Placeholder 3"/>
          <p:cNvSpPr>
            <a:spLocks noGrp="1"/>
          </p:cNvSpPr>
          <p:nvPr>
            <p:ph sz="half" idx="2"/>
          </p:nvPr>
        </p:nvSpPr>
        <p:spPr>
          <a:xfrm>
            <a:off x="1384778" y="4131056"/>
            <a:ext cx="8504976"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0177704" y="2772362"/>
            <a:ext cx="8546861"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a:t>Edit Master text styles</a:t>
            </a:r>
          </a:p>
        </p:txBody>
      </p:sp>
      <p:sp>
        <p:nvSpPr>
          <p:cNvPr id="6" name="Content Placeholder 5"/>
          <p:cNvSpPr>
            <a:spLocks noGrp="1"/>
          </p:cNvSpPr>
          <p:nvPr>
            <p:ph sz="quarter" idx="4"/>
          </p:nvPr>
        </p:nvSpPr>
        <p:spPr>
          <a:xfrm>
            <a:off x="10177704" y="4131056"/>
            <a:ext cx="8546861"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17/05/2024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7770978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17/05/2024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4356057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17/05/2024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427631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6" y="2819485"/>
            <a:ext cx="17339786" cy="4704375"/>
          </a:xfrm>
        </p:spPr>
        <p:txBody>
          <a:bodyPr anchor="b"/>
          <a:lstStyle>
            <a:lvl1pPr>
              <a:defRPr sz="9894"/>
            </a:lvl1pPr>
          </a:lstStyle>
          <a:p>
            <a:r>
              <a:rPr lang="en-US"/>
              <a:t>Click to edit Master title style</a:t>
            </a:r>
            <a:endParaRPr lang="en-US" dirty="0"/>
          </a:p>
        </p:txBody>
      </p:sp>
      <p:sp>
        <p:nvSpPr>
          <p:cNvPr id="3" name="Text Placeholder 2"/>
          <p:cNvSpPr>
            <a:spLocks noGrp="1"/>
          </p:cNvSpPr>
          <p:nvPr>
            <p:ph type="body" idx="1"/>
          </p:nvPr>
        </p:nvSpPr>
        <p:spPr>
          <a:xfrm>
            <a:off x="1371686" y="7568366"/>
            <a:ext cx="17339786" cy="2473919"/>
          </a:xfrm>
        </p:spPr>
        <p:txBody>
          <a:bodyPr/>
          <a:lstStyle>
            <a:lvl1pPr marL="0" indent="0">
              <a:buNone/>
              <a:defRPr sz="3958">
                <a:solidFill>
                  <a:schemeClr val="tx1">
                    <a:tint val="75000"/>
                  </a:schemeClr>
                </a:solidFill>
              </a:defRPr>
            </a:lvl1pPr>
            <a:lvl2pPr marL="753923" indent="0">
              <a:buNone/>
              <a:defRPr sz="3298">
                <a:solidFill>
                  <a:schemeClr val="tx1">
                    <a:tint val="75000"/>
                  </a:schemeClr>
                </a:solidFill>
              </a:defRPr>
            </a:lvl2pPr>
            <a:lvl3pPr marL="1507846" indent="0">
              <a:buNone/>
              <a:defRPr sz="2968">
                <a:solidFill>
                  <a:schemeClr val="tx1">
                    <a:tint val="75000"/>
                  </a:schemeClr>
                </a:solidFill>
              </a:defRPr>
            </a:lvl3pPr>
            <a:lvl4pPr marL="2261768" indent="0">
              <a:buNone/>
              <a:defRPr sz="2638">
                <a:solidFill>
                  <a:schemeClr val="tx1">
                    <a:tint val="75000"/>
                  </a:schemeClr>
                </a:solidFill>
              </a:defRPr>
            </a:lvl4pPr>
            <a:lvl5pPr marL="3015691" indent="0">
              <a:buNone/>
              <a:defRPr sz="2638">
                <a:solidFill>
                  <a:schemeClr val="tx1">
                    <a:tint val="75000"/>
                  </a:schemeClr>
                </a:solidFill>
              </a:defRPr>
            </a:lvl5pPr>
            <a:lvl6pPr marL="3769614" indent="0">
              <a:buNone/>
              <a:defRPr sz="2638">
                <a:solidFill>
                  <a:schemeClr val="tx1">
                    <a:tint val="75000"/>
                  </a:schemeClr>
                </a:solidFill>
              </a:defRPr>
            </a:lvl6pPr>
            <a:lvl7pPr marL="4523537" indent="0">
              <a:buNone/>
              <a:defRPr sz="2638">
                <a:solidFill>
                  <a:schemeClr val="tx1">
                    <a:tint val="75000"/>
                  </a:schemeClr>
                </a:solidFill>
              </a:defRPr>
            </a:lvl7pPr>
            <a:lvl8pPr marL="5277460" indent="0">
              <a:buNone/>
              <a:defRPr sz="2638">
                <a:solidFill>
                  <a:schemeClr val="tx1">
                    <a:tint val="75000"/>
                  </a:schemeClr>
                </a:solidFill>
              </a:defRPr>
            </a:lvl8pPr>
            <a:lvl9pPr marL="6031382" indent="0">
              <a:buNone/>
              <a:defRPr sz="263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5/17/2024</a:t>
            </a:fld>
            <a:endParaRPr lang="en-US" dirty="0"/>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dirty="0"/>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dirty="0"/>
          </a:p>
        </p:txBody>
      </p:sp>
    </p:spTree>
    <p:extLst>
      <p:ext uri="{BB962C8B-B14F-4D97-AF65-F5344CB8AC3E}">
        <p14:creationId xmlns:p14="http://schemas.microsoft.com/office/powerpoint/2010/main" val="41972333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a:t>Click to edit Master title style</a:t>
            </a:r>
            <a:endParaRPr lang="en-GB"/>
          </a:p>
        </p:txBody>
      </p:sp>
      <p:sp>
        <p:nvSpPr>
          <p:cNvPr id="3" name="Content Placeholder 2"/>
          <p:cNvSpPr>
            <a:spLocks noGrp="1"/>
          </p:cNvSpPr>
          <p:nvPr>
            <p:ph idx="1"/>
          </p:nvPr>
        </p:nvSpPr>
        <p:spPr>
          <a:xfrm>
            <a:off x="8546862" y="1628338"/>
            <a:ext cx="10177702"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a:t>Edit Master text styles</a:t>
            </a:r>
          </a:p>
        </p:txBody>
      </p:sp>
      <p:sp>
        <p:nvSpPr>
          <p:cNvPr id="5" name="Date Placeholder 4"/>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17/05/2024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34765967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a:t>Click to edit Master title style</a:t>
            </a:r>
            <a:endParaRPr lang="en-GB"/>
          </a:p>
        </p:txBody>
      </p:sp>
      <p:sp>
        <p:nvSpPr>
          <p:cNvPr id="3" name="Picture Placeholder 2"/>
          <p:cNvSpPr>
            <a:spLocks noGrp="1"/>
          </p:cNvSpPr>
          <p:nvPr>
            <p:ph type="pic" idx="1"/>
          </p:nvPr>
        </p:nvSpPr>
        <p:spPr>
          <a:xfrm>
            <a:off x="8546862" y="1628338"/>
            <a:ext cx="10177702" cy="8036969"/>
          </a:xfrm>
        </p:spPr>
        <p:txBody>
          <a:bodyPr/>
          <a:lstStyle>
            <a:lvl1pPr marL="0" indent="0">
              <a:buNone/>
              <a:defRPr sz="5277"/>
            </a:lvl1pPr>
            <a:lvl2pPr marL="753933" indent="0">
              <a:buNone/>
              <a:defRPr sz="4617"/>
            </a:lvl2pPr>
            <a:lvl3pPr marL="1507864" indent="0">
              <a:buNone/>
              <a:defRPr sz="3958"/>
            </a:lvl3pPr>
            <a:lvl4pPr marL="2261796" indent="0">
              <a:buNone/>
              <a:defRPr sz="3298"/>
            </a:lvl4pPr>
            <a:lvl5pPr marL="3015729" indent="0">
              <a:buNone/>
              <a:defRPr sz="3298"/>
            </a:lvl5pPr>
            <a:lvl6pPr marL="3769662" indent="0">
              <a:buNone/>
              <a:defRPr sz="3298"/>
            </a:lvl6pPr>
            <a:lvl7pPr marL="4523593" indent="0">
              <a:buNone/>
              <a:defRPr sz="3298"/>
            </a:lvl7pPr>
            <a:lvl8pPr marL="5277526" indent="0">
              <a:buNone/>
              <a:defRPr sz="3298"/>
            </a:lvl8pPr>
            <a:lvl9pPr marL="6031458" indent="0">
              <a:buNone/>
              <a:defRPr sz="3298"/>
            </a:lvl9pPr>
          </a:lstStyle>
          <a:p>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a:t>Edit Master text styles</a:t>
            </a:r>
          </a:p>
        </p:txBody>
      </p:sp>
      <p:sp>
        <p:nvSpPr>
          <p:cNvPr id="5" name="Date Placeholder 4"/>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17/05/2024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8762374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17/05/2024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9128281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5" y="602118"/>
            <a:ext cx="4334947" cy="958415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382155" y="602118"/>
            <a:ext cx="12753538" cy="95841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17/05/2024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40653123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33" indent="0" algn="ctr">
              <a:buNone/>
              <a:defRPr sz="3298"/>
            </a:lvl2pPr>
            <a:lvl3pPr marL="1507864" indent="0" algn="ctr">
              <a:buNone/>
              <a:defRPr sz="2970"/>
            </a:lvl3pPr>
            <a:lvl4pPr marL="2261796" indent="0" algn="ctr">
              <a:buNone/>
              <a:defRPr sz="2638"/>
            </a:lvl4pPr>
            <a:lvl5pPr marL="3015729" indent="0" algn="ctr">
              <a:buNone/>
              <a:defRPr sz="2638"/>
            </a:lvl5pPr>
            <a:lvl6pPr marL="3769662" indent="0" algn="ctr">
              <a:buNone/>
              <a:defRPr sz="2638"/>
            </a:lvl6pPr>
            <a:lvl7pPr marL="4523593" indent="0" algn="ctr">
              <a:buNone/>
              <a:defRPr sz="2638"/>
            </a:lvl7pPr>
            <a:lvl8pPr marL="5277526" indent="0" algn="ctr">
              <a:buNone/>
              <a:defRPr sz="2638"/>
            </a:lvl8pPr>
            <a:lvl9pPr marL="6031458" indent="0" algn="ctr">
              <a:buNone/>
              <a:defRPr sz="2638"/>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17/05/2024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1516723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17/05/2024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31750001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9" y="2819485"/>
            <a:ext cx="17339786" cy="4704375"/>
          </a:xfrm>
        </p:spPr>
        <p:txBody>
          <a:bodyPr anchor="b"/>
          <a:lstStyle>
            <a:lvl1pPr>
              <a:defRPr sz="9894"/>
            </a:lvl1pPr>
          </a:lstStyle>
          <a:p>
            <a:r>
              <a:rPr lang="en-US"/>
              <a:t>Click to edit Master title style</a:t>
            </a:r>
            <a:endParaRPr lang="en-GB"/>
          </a:p>
        </p:txBody>
      </p:sp>
      <p:sp>
        <p:nvSpPr>
          <p:cNvPr id="3" name="Text Placeholder 2"/>
          <p:cNvSpPr>
            <a:spLocks noGrp="1"/>
          </p:cNvSpPr>
          <p:nvPr>
            <p:ph type="body" idx="1"/>
          </p:nvPr>
        </p:nvSpPr>
        <p:spPr>
          <a:xfrm>
            <a:off x="1371689" y="7568367"/>
            <a:ext cx="17339786" cy="2473919"/>
          </a:xfrm>
        </p:spPr>
        <p:txBody>
          <a:bodyPr/>
          <a:lstStyle>
            <a:lvl1pPr marL="0" indent="0">
              <a:buNone/>
              <a:defRPr sz="3958">
                <a:solidFill>
                  <a:schemeClr val="tx1">
                    <a:tint val="75000"/>
                  </a:schemeClr>
                </a:solidFill>
              </a:defRPr>
            </a:lvl1pPr>
            <a:lvl2pPr marL="753933" indent="0">
              <a:buNone/>
              <a:defRPr sz="3298">
                <a:solidFill>
                  <a:schemeClr val="tx1">
                    <a:tint val="75000"/>
                  </a:schemeClr>
                </a:solidFill>
              </a:defRPr>
            </a:lvl2pPr>
            <a:lvl3pPr marL="1507864" indent="0">
              <a:buNone/>
              <a:defRPr sz="2970">
                <a:solidFill>
                  <a:schemeClr val="tx1">
                    <a:tint val="75000"/>
                  </a:schemeClr>
                </a:solidFill>
              </a:defRPr>
            </a:lvl3pPr>
            <a:lvl4pPr marL="2261796" indent="0">
              <a:buNone/>
              <a:defRPr sz="2638">
                <a:solidFill>
                  <a:schemeClr val="tx1">
                    <a:tint val="75000"/>
                  </a:schemeClr>
                </a:solidFill>
              </a:defRPr>
            </a:lvl4pPr>
            <a:lvl5pPr marL="3015729" indent="0">
              <a:buNone/>
              <a:defRPr sz="2638">
                <a:solidFill>
                  <a:schemeClr val="tx1">
                    <a:tint val="75000"/>
                  </a:schemeClr>
                </a:solidFill>
              </a:defRPr>
            </a:lvl5pPr>
            <a:lvl6pPr marL="3769662" indent="0">
              <a:buNone/>
              <a:defRPr sz="2638">
                <a:solidFill>
                  <a:schemeClr val="tx1">
                    <a:tint val="75000"/>
                  </a:schemeClr>
                </a:solidFill>
              </a:defRPr>
            </a:lvl6pPr>
            <a:lvl7pPr marL="4523593" indent="0">
              <a:buNone/>
              <a:defRPr sz="2638">
                <a:solidFill>
                  <a:schemeClr val="tx1">
                    <a:tint val="75000"/>
                  </a:schemeClr>
                </a:solidFill>
              </a:defRPr>
            </a:lvl7pPr>
            <a:lvl8pPr marL="5277526" indent="0">
              <a:buNone/>
              <a:defRPr sz="2638">
                <a:solidFill>
                  <a:schemeClr val="tx1">
                    <a:tint val="75000"/>
                  </a:schemeClr>
                </a:solidFill>
              </a:defRPr>
            </a:lvl8pPr>
            <a:lvl9pPr marL="6031458" indent="0">
              <a:buNone/>
              <a:defRPr sz="263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17/05/2024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17895537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82158"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0177702"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17/05/2024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194003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7" y="602119"/>
            <a:ext cx="17339786" cy="2185952"/>
          </a:xfrm>
        </p:spPr>
        <p:txBody>
          <a:bodyPr/>
          <a:lstStyle/>
          <a:p>
            <a:r>
              <a:rPr lang="en-US"/>
              <a:t>Click to edit Master title style</a:t>
            </a:r>
            <a:endParaRPr lang="en-GB"/>
          </a:p>
        </p:txBody>
      </p:sp>
      <p:sp>
        <p:nvSpPr>
          <p:cNvPr id="3" name="Text Placeholder 2"/>
          <p:cNvSpPr>
            <a:spLocks noGrp="1"/>
          </p:cNvSpPr>
          <p:nvPr>
            <p:ph type="body" idx="1"/>
          </p:nvPr>
        </p:nvSpPr>
        <p:spPr>
          <a:xfrm>
            <a:off x="1384778" y="2772362"/>
            <a:ext cx="8504976"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a:t>Edit Master text styles</a:t>
            </a:r>
          </a:p>
        </p:txBody>
      </p:sp>
      <p:sp>
        <p:nvSpPr>
          <p:cNvPr id="4" name="Content Placeholder 3"/>
          <p:cNvSpPr>
            <a:spLocks noGrp="1"/>
          </p:cNvSpPr>
          <p:nvPr>
            <p:ph sz="half" idx="2"/>
          </p:nvPr>
        </p:nvSpPr>
        <p:spPr>
          <a:xfrm>
            <a:off x="1384778" y="4131056"/>
            <a:ext cx="8504976"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0177704" y="2772362"/>
            <a:ext cx="8546861"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a:t>Edit Master text styles</a:t>
            </a:r>
          </a:p>
        </p:txBody>
      </p:sp>
      <p:sp>
        <p:nvSpPr>
          <p:cNvPr id="6" name="Content Placeholder 5"/>
          <p:cNvSpPr>
            <a:spLocks noGrp="1"/>
          </p:cNvSpPr>
          <p:nvPr>
            <p:ph sz="quarter" idx="4"/>
          </p:nvPr>
        </p:nvSpPr>
        <p:spPr>
          <a:xfrm>
            <a:off x="10177704" y="4131056"/>
            <a:ext cx="8546861"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17/05/2024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1507846"/>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2197963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17/05/2024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1507846"/>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4061993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382157"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0177700"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5/17/2024</a:t>
            </a:fld>
            <a:endParaRPr lang="en-US"/>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13771299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17/05/2024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1507846"/>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0618642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a:t>Click to edit Master title style</a:t>
            </a:r>
            <a:endParaRPr lang="en-GB"/>
          </a:p>
        </p:txBody>
      </p:sp>
      <p:sp>
        <p:nvSpPr>
          <p:cNvPr id="3" name="Content Placeholder 2"/>
          <p:cNvSpPr>
            <a:spLocks noGrp="1"/>
          </p:cNvSpPr>
          <p:nvPr>
            <p:ph idx="1"/>
          </p:nvPr>
        </p:nvSpPr>
        <p:spPr>
          <a:xfrm>
            <a:off x="8546862" y="1628338"/>
            <a:ext cx="10177702"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a:t>Edit Master text styles</a:t>
            </a:r>
          </a:p>
        </p:txBody>
      </p:sp>
      <p:sp>
        <p:nvSpPr>
          <p:cNvPr id="5" name="Date Placeholder 4"/>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17/05/2024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16697586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a:t>Click to edit Master title style</a:t>
            </a:r>
            <a:endParaRPr lang="en-GB"/>
          </a:p>
        </p:txBody>
      </p:sp>
      <p:sp>
        <p:nvSpPr>
          <p:cNvPr id="3" name="Picture Placeholder 2"/>
          <p:cNvSpPr>
            <a:spLocks noGrp="1"/>
          </p:cNvSpPr>
          <p:nvPr>
            <p:ph type="pic" idx="1"/>
          </p:nvPr>
        </p:nvSpPr>
        <p:spPr>
          <a:xfrm>
            <a:off x="8546862" y="1628338"/>
            <a:ext cx="10177702" cy="8036969"/>
          </a:xfrm>
        </p:spPr>
        <p:txBody>
          <a:bodyPr/>
          <a:lstStyle>
            <a:lvl1pPr marL="0" indent="0">
              <a:buNone/>
              <a:defRPr sz="5277"/>
            </a:lvl1pPr>
            <a:lvl2pPr marL="753933" indent="0">
              <a:buNone/>
              <a:defRPr sz="4617"/>
            </a:lvl2pPr>
            <a:lvl3pPr marL="1507864" indent="0">
              <a:buNone/>
              <a:defRPr sz="3958"/>
            </a:lvl3pPr>
            <a:lvl4pPr marL="2261796" indent="0">
              <a:buNone/>
              <a:defRPr sz="3298"/>
            </a:lvl4pPr>
            <a:lvl5pPr marL="3015729" indent="0">
              <a:buNone/>
              <a:defRPr sz="3298"/>
            </a:lvl5pPr>
            <a:lvl6pPr marL="3769662" indent="0">
              <a:buNone/>
              <a:defRPr sz="3298"/>
            </a:lvl6pPr>
            <a:lvl7pPr marL="4523593" indent="0">
              <a:buNone/>
              <a:defRPr sz="3298"/>
            </a:lvl7pPr>
            <a:lvl8pPr marL="5277526" indent="0">
              <a:buNone/>
              <a:defRPr sz="3298"/>
            </a:lvl8pPr>
            <a:lvl9pPr marL="6031458" indent="0">
              <a:buNone/>
              <a:defRPr sz="3298"/>
            </a:lvl9pPr>
          </a:lstStyle>
          <a:p>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a:t>Edit Master text styles</a:t>
            </a:r>
          </a:p>
        </p:txBody>
      </p:sp>
      <p:sp>
        <p:nvSpPr>
          <p:cNvPr id="5" name="Date Placeholder 4"/>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17/05/2024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7803424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17/05/2024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15523308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5" y="602118"/>
            <a:ext cx="4334947" cy="958415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382155" y="602118"/>
            <a:ext cx="12753538" cy="95841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17/05/2024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5307214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17/05/2024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9791883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17/05/2024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5966833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6" y="2819485"/>
            <a:ext cx="17339786" cy="4704375"/>
          </a:xfrm>
        </p:spPr>
        <p:txBody>
          <a:bodyPr anchor="b"/>
          <a:lstStyle>
            <a:lvl1pPr>
              <a:defRPr sz="9894"/>
            </a:lvl1pPr>
          </a:lstStyle>
          <a:p>
            <a:r>
              <a:rPr lang="en-US"/>
              <a:t>Click to edit Master title style</a:t>
            </a:r>
            <a:endParaRPr lang="en-GB"/>
          </a:p>
        </p:txBody>
      </p:sp>
      <p:sp>
        <p:nvSpPr>
          <p:cNvPr id="3" name="Text Placeholder 2"/>
          <p:cNvSpPr>
            <a:spLocks noGrp="1"/>
          </p:cNvSpPr>
          <p:nvPr>
            <p:ph type="body" idx="1"/>
          </p:nvPr>
        </p:nvSpPr>
        <p:spPr>
          <a:xfrm>
            <a:off x="1371686" y="7568366"/>
            <a:ext cx="17339786" cy="2473919"/>
          </a:xfrm>
        </p:spPr>
        <p:txBody>
          <a:bodyPr/>
          <a:lstStyle>
            <a:lvl1pPr marL="0" indent="0">
              <a:buNone/>
              <a:defRPr sz="3958">
                <a:solidFill>
                  <a:schemeClr val="tx1">
                    <a:tint val="75000"/>
                  </a:schemeClr>
                </a:solidFill>
              </a:defRPr>
            </a:lvl1pPr>
            <a:lvl2pPr marL="753923" indent="0">
              <a:buNone/>
              <a:defRPr sz="3298">
                <a:solidFill>
                  <a:schemeClr val="tx1">
                    <a:tint val="75000"/>
                  </a:schemeClr>
                </a:solidFill>
              </a:defRPr>
            </a:lvl2pPr>
            <a:lvl3pPr marL="1507846" indent="0">
              <a:buNone/>
              <a:defRPr sz="2968">
                <a:solidFill>
                  <a:schemeClr val="tx1">
                    <a:tint val="75000"/>
                  </a:schemeClr>
                </a:solidFill>
              </a:defRPr>
            </a:lvl3pPr>
            <a:lvl4pPr marL="2261768" indent="0">
              <a:buNone/>
              <a:defRPr sz="2638">
                <a:solidFill>
                  <a:schemeClr val="tx1">
                    <a:tint val="75000"/>
                  </a:schemeClr>
                </a:solidFill>
              </a:defRPr>
            </a:lvl4pPr>
            <a:lvl5pPr marL="3015691" indent="0">
              <a:buNone/>
              <a:defRPr sz="2638">
                <a:solidFill>
                  <a:schemeClr val="tx1">
                    <a:tint val="75000"/>
                  </a:schemeClr>
                </a:solidFill>
              </a:defRPr>
            </a:lvl5pPr>
            <a:lvl6pPr marL="3769614" indent="0">
              <a:buNone/>
              <a:defRPr sz="2638">
                <a:solidFill>
                  <a:schemeClr val="tx1">
                    <a:tint val="75000"/>
                  </a:schemeClr>
                </a:solidFill>
              </a:defRPr>
            </a:lvl6pPr>
            <a:lvl7pPr marL="4523537" indent="0">
              <a:buNone/>
              <a:defRPr sz="2638">
                <a:solidFill>
                  <a:schemeClr val="tx1">
                    <a:tint val="75000"/>
                  </a:schemeClr>
                </a:solidFill>
              </a:defRPr>
            </a:lvl7pPr>
            <a:lvl8pPr marL="5277460" indent="0">
              <a:buNone/>
              <a:defRPr sz="2638">
                <a:solidFill>
                  <a:schemeClr val="tx1">
                    <a:tint val="75000"/>
                  </a:schemeClr>
                </a:solidFill>
              </a:defRPr>
            </a:lvl8pPr>
            <a:lvl9pPr marL="6031382" indent="0">
              <a:buNone/>
              <a:defRPr sz="263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17/05/2024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33746263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82157"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0177700"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17/05/2024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30242828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6" y="602119"/>
            <a:ext cx="17339786" cy="2185952"/>
          </a:xfrm>
        </p:spPr>
        <p:txBody>
          <a:bodyPr/>
          <a:lstStyle/>
          <a:p>
            <a:r>
              <a:rPr lang="en-US"/>
              <a:t>Click to edit Master title style</a:t>
            </a:r>
            <a:endParaRPr lang="en-GB"/>
          </a:p>
        </p:txBody>
      </p:sp>
      <p:sp>
        <p:nvSpPr>
          <p:cNvPr id="3" name="Text Placeholder 2"/>
          <p:cNvSpPr>
            <a:spLocks noGrp="1"/>
          </p:cNvSpPr>
          <p:nvPr>
            <p:ph type="body" idx="1"/>
          </p:nvPr>
        </p:nvSpPr>
        <p:spPr>
          <a:xfrm>
            <a:off x="1384776" y="2772362"/>
            <a:ext cx="8504976"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a:t>Edit Master text styles</a:t>
            </a:r>
          </a:p>
        </p:txBody>
      </p:sp>
      <p:sp>
        <p:nvSpPr>
          <p:cNvPr id="4" name="Content Placeholder 3"/>
          <p:cNvSpPr>
            <a:spLocks noGrp="1"/>
          </p:cNvSpPr>
          <p:nvPr>
            <p:ph sz="half" idx="2"/>
          </p:nvPr>
        </p:nvSpPr>
        <p:spPr>
          <a:xfrm>
            <a:off x="1384776" y="4131054"/>
            <a:ext cx="8504976"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0177701" y="2772362"/>
            <a:ext cx="8546861"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a:t>Edit Master text styles</a:t>
            </a:r>
          </a:p>
        </p:txBody>
      </p:sp>
      <p:sp>
        <p:nvSpPr>
          <p:cNvPr id="6" name="Content Placeholder 5"/>
          <p:cNvSpPr>
            <a:spLocks noGrp="1"/>
          </p:cNvSpPr>
          <p:nvPr>
            <p:ph sz="quarter" idx="4"/>
          </p:nvPr>
        </p:nvSpPr>
        <p:spPr>
          <a:xfrm>
            <a:off x="10177701" y="4131054"/>
            <a:ext cx="8546861"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17/05/2024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1507846"/>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960017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6" y="602119"/>
            <a:ext cx="17339786" cy="2185952"/>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84776" y="2772362"/>
            <a:ext cx="8504976"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a:t>Edit Master text styles</a:t>
            </a:r>
          </a:p>
        </p:txBody>
      </p:sp>
      <p:sp>
        <p:nvSpPr>
          <p:cNvPr id="4" name="Content Placeholder 3"/>
          <p:cNvSpPr>
            <a:spLocks noGrp="1"/>
          </p:cNvSpPr>
          <p:nvPr>
            <p:ph sz="half" idx="2"/>
          </p:nvPr>
        </p:nvSpPr>
        <p:spPr>
          <a:xfrm>
            <a:off x="1384776" y="4131054"/>
            <a:ext cx="8504976"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0177701" y="2772362"/>
            <a:ext cx="8546861"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a:t>Edit Master text styles</a:t>
            </a:r>
          </a:p>
        </p:txBody>
      </p:sp>
      <p:sp>
        <p:nvSpPr>
          <p:cNvPr id="6" name="Content Placeholder 5"/>
          <p:cNvSpPr>
            <a:spLocks noGrp="1"/>
          </p:cNvSpPr>
          <p:nvPr>
            <p:ph sz="quarter" idx="4"/>
          </p:nvPr>
        </p:nvSpPr>
        <p:spPr>
          <a:xfrm>
            <a:off x="10177701" y="4131054"/>
            <a:ext cx="8546861"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5/17/2024</a:t>
            </a:fld>
            <a:endParaRPr lang="en-US" dirty="0"/>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22691139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17/05/2024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1507846"/>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733927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17/05/2024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1507846"/>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1120560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a:t>Click to edit Master title style</a:t>
            </a:r>
            <a:endParaRPr lang="en-GB"/>
          </a:p>
        </p:txBody>
      </p:sp>
      <p:sp>
        <p:nvSpPr>
          <p:cNvPr id="3" name="Content Placeholder 2"/>
          <p:cNvSpPr>
            <a:spLocks noGrp="1"/>
          </p:cNvSpPr>
          <p:nvPr>
            <p:ph idx="1"/>
          </p:nvPr>
        </p:nvSpPr>
        <p:spPr>
          <a:xfrm>
            <a:off x="8546861" y="1628338"/>
            <a:ext cx="10177701"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a:t>Edit Master text styles</a:t>
            </a:r>
          </a:p>
        </p:txBody>
      </p:sp>
      <p:sp>
        <p:nvSpPr>
          <p:cNvPr id="5" name="Date Placeholder 4"/>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17/05/2024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6906355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a:t>Click to edit Master title style</a:t>
            </a:r>
            <a:endParaRPr lang="en-GB"/>
          </a:p>
        </p:txBody>
      </p:sp>
      <p:sp>
        <p:nvSpPr>
          <p:cNvPr id="3" name="Picture Placeholder 2"/>
          <p:cNvSpPr>
            <a:spLocks noGrp="1"/>
          </p:cNvSpPr>
          <p:nvPr>
            <p:ph type="pic" idx="1"/>
          </p:nvPr>
        </p:nvSpPr>
        <p:spPr>
          <a:xfrm>
            <a:off x="8546861" y="1628338"/>
            <a:ext cx="10177701" cy="8036969"/>
          </a:xfrm>
        </p:spPr>
        <p:txBody>
          <a:bodyPr/>
          <a:lstStyle>
            <a:lvl1pPr marL="0" indent="0">
              <a:buNone/>
              <a:defRPr sz="5277"/>
            </a:lvl1pPr>
            <a:lvl2pPr marL="753923" indent="0">
              <a:buNone/>
              <a:defRPr sz="4617"/>
            </a:lvl2pPr>
            <a:lvl3pPr marL="1507846" indent="0">
              <a:buNone/>
              <a:defRPr sz="3958"/>
            </a:lvl3pPr>
            <a:lvl4pPr marL="2261768" indent="0">
              <a:buNone/>
              <a:defRPr sz="3298"/>
            </a:lvl4pPr>
            <a:lvl5pPr marL="3015691" indent="0">
              <a:buNone/>
              <a:defRPr sz="3298"/>
            </a:lvl5pPr>
            <a:lvl6pPr marL="3769614" indent="0">
              <a:buNone/>
              <a:defRPr sz="3298"/>
            </a:lvl6pPr>
            <a:lvl7pPr marL="4523537" indent="0">
              <a:buNone/>
              <a:defRPr sz="3298"/>
            </a:lvl7pPr>
            <a:lvl8pPr marL="5277460" indent="0">
              <a:buNone/>
              <a:defRPr sz="3298"/>
            </a:lvl8pPr>
            <a:lvl9pPr marL="6031382" indent="0">
              <a:buNone/>
              <a:defRPr sz="3298"/>
            </a:lvl9pPr>
          </a:lstStyle>
          <a:p>
            <a:endParaRPr lang="en-GB"/>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a:t>Edit Master text styles</a:t>
            </a:r>
          </a:p>
        </p:txBody>
      </p:sp>
      <p:sp>
        <p:nvSpPr>
          <p:cNvPr id="5" name="Date Placeholder 4"/>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17/05/2024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14015726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17/05/2024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31353859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6" y="602118"/>
            <a:ext cx="4334947" cy="958415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382157" y="602118"/>
            <a:ext cx="12753538" cy="95841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17/05/2024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38895436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17/05/2024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312602119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17/05/2024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6881473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6" y="2819485"/>
            <a:ext cx="17339786" cy="4704375"/>
          </a:xfrm>
        </p:spPr>
        <p:txBody>
          <a:bodyPr anchor="b"/>
          <a:lstStyle>
            <a:lvl1pPr>
              <a:defRPr sz="9894"/>
            </a:lvl1pPr>
          </a:lstStyle>
          <a:p>
            <a:r>
              <a:rPr lang="en-US"/>
              <a:t>Click to edit Master title style</a:t>
            </a:r>
            <a:endParaRPr lang="en-GB"/>
          </a:p>
        </p:txBody>
      </p:sp>
      <p:sp>
        <p:nvSpPr>
          <p:cNvPr id="3" name="Text Placeholder 2"/>
          <p:cNvSpPr>
            <a:spLocks noGrp="1"/>
          </p:cNvSpPr>
          <p:nvPr>
            <p:ph type="body" idx="1"/>
          </p:nvPr>
        </p:nvSpPr>
        <p:spPr>
          <a:xfrm>
            <a:off x="1371686" y="7568366"/>
            <a:ext cx="17339786" cy="2473919"/>
          </a:xfrm>
        </p:spPr>
        <p:txBody>
          <a:bodyPr/>
          <a:lstStyle>
            <a:lvl1pPr marL="0" indent="0">
              <a:buNone/>
              <a:defRPr sz="3958">
                <a:solidFill>
                  <a:schemeClr val="tx1">
                    <a:tint val="75000"/>
                  </a:schemeClr>
                </a:solidFill>
              </a:defRPr>
            </a:lvl1pPr>
            <a:lvl2pPr marL="753923" indent="0">
              <a:buNone/>
              <a:defRPr sz="3298">
                <a:solidFill>
                  <a:schemeClr val="tx1">
                    <a:tint val="75000"/>
                  </a:schemeClr>
                </a:solidFill>
              </a:defRPr>
            </a:lvl2pPr>
            <a:lvl3pPr marL="1507846" indent="0">
              <a:buNone/>
              <a:defRPr sz="2968">
                <a:solidFill>
                  <a:schemeClr val="tx1">
                    <a:tint val="75000"/>
                  </a:schemeClr>
                </a:solidFill>
              </a:defRPr>
            </a:lvl3pPr>
            <a:lvl4pPr marL="2261768" indent="0">
              <a:buNone/>
              <a:defRPr sz="2638">
                <a:solidFill>
                  <a:schemeClr val="tx1">
                    <a:tint val="75000"/>
                  </a:schemeClr>
                </a:solidFill>
              </a:defRPr>
            </a:lvl4pPr>
            <a:lvl5pPr marL="3015691" indent="0">
              <a:buNone/>
              <a:defRPr sz="2638">
                <a:solidFill>
                  <a:schemeClr val="tx1">
                    <a:tint val="75000"/>
                  </a:schemeClr>
                </a:solidFill>
              </a:defRPr>
            </a:lvl5pPr>
            <a:lvl6pPr marL="3769614" indent="0">
              <a:buNone/>
              <a:defRPr sz="2638">
                <a:solidFill>
                  <a:schemeClr val="tx1">
                    <a:tint val="75000"/>
                  </a:schemeClr>
                </a:solidFill>
              </a:defRPr>
            </a:lvl6pPr>
            <a:lvl7pPr marL="4523537" indent="0">
              <a:buNone/>
              <a:defRPr sz="2638">
                <a:solidFill>
                  <a:schemeClr val="tx1">
                    <a:tint val="75000"/>
                  </a:schemeClr>
                </a:solidFill>
              </a:defRPr>
            </a:lvl7pPr>
            <a:lvl8pPr marL="5277460" indent="0">
              <a:buNone/>
              <a:defRPr sz="2638">
                <a:solidFill>
                  <a:schemeClr val="tx1">
                    <a:tint val="75000"/>
                  </a:schemeClr>
                </a:solidFill>
              </a:defRPr>
            </a:lvl8pPr>
            <a:lvl9pPr marL="6031382" indent="0">
              <a:buNone/>
              <a:defRPr sz="263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17/05/2024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51503460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82157"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0177700"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17/05/2024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979027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5/17/2024</a:t>
            </a:fld>
            <a:endParaRPr lang="en-US" dirty="0"/>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293664471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6" y="602119"/>
            <a:ext cx="17339786" cy="2185952"/>
          </a:xfrm>
        </p:spPr>
        <p:txBody>
          <a:bodyPr/>
          <a:lstStyle/>
          <a:p>
            <a:r>
              <a:rPr lang="en-US"/>
              <a:t>Click to edit Master title style</a:t>
            </a:r>
            <a:endParaRPr lang="en-GB"/>
          </a:p>
        </p:txBody>
      </p:sp>
      <p:sp>
        <p:nvSpPr>
          <p:cNvPr id="3" name="Text Placeholder 2"/>
          <p:cNvSpPr>
            <a:spLocks noGrp="1"/>
          </p:cNvSpPr>
          <p:nvPr>
            <p:ph type="body" idx="1"/>
          </p:nvPr>
        </p:nvSpPr>
        <p:spPr>
          <a:xfrm>
            <a:off x="1384776" y="2772362"/>
            <a:ext cx="8504976"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a:t>Edit Master text styles</a:t>
            </a:r>
          </a:p>
        </p:txBody>
      </p:sp>
      <p:sp>
        <p:nvSpPr>
          <p:cNvPr id="4" name="Content Placeholder 3"/>
          <p:cNvSpPr>
            <a:spLocks noGrp="1"/>
          </p:cNvSpPr>
          <p:nvPr>
            <p:ph sz="half" idx="2"/>
          </p:nvPr>
        </p:nvSpPr>
        <p:spPr>
          <a:xfrm>
            <a:off x="1384776" y="4131054"/>
            <a:ext cx="8504976"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0177701" y="2772362"/>
            <a:ext cx="8546861"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a:t>Edit Master text styles</a:t>
            </a:r>
          </a:p>
        </p:txBody>
      </p:sp>
      <p:sp>
        <p:nvSpPr>
          <p:cNvPr id="6" name="Content Placeholder 5"/>
          <p:cNvSpPr>
            <a:spLocks noGrp="1"/>
          </p:cNvSpPr>
          <p:nvPr>
            <p:ph sz="quarter" idx="4"/>
          </p:nvPr>
        </p:nvSpPr>
        <p:spPr>
          <a:xfrm>
            <a:off x="10177701" y="4131054"/>
            <a:ext cx="8546861"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17/05/2024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6917082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17/05/2024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12964311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17/05/2024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72462030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a:t>Click to edit Master title style</a:t>
            </a:r>
            <a:endParaRPr lang="en-GB"/>
          </a:p>
        </p:txBody>
      </p:sp>
      <p:sp>
        <p:nvSpPr>
          <p:cNvPr id="3" name="Content Placeholder 2"/>
          <p:cNvSpPr>
            <a:spLocks noGrp="1"/>
          </p:cNvSpPr>
          <p:nvPr>
            <p:ph idx="1"/>
          </p:nvPr>
        </p:nvSpPr>
        <p:spPr>
          <a:xfrm>
            <a:off x="8546861" y="1628338"/>
            <a:ext cx="10177701"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a:t>Edit Master text styles</a:t>
            </a:r>
          </a:p>
        </p:txBody>
      </p:sp>
      <p:sp>
        <p:nvSpPr>
          <p:cNvPr id="5" name="Date Placeholder 4"/>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17/05/2024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65622258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a:t>Click to edit Master title style</a:t>
            </a:r>
            <a:endParaRPr lang="en-GB"/>
          </a:p>
        </p:txBody>
      </p:sp>
      <p:sp>
        <p:nvSpPr>
          <p:cNvPr id="3" name="Picture Placeholder 2"/>
          <p:cNvSpPr>
            <a:spLocks noGrp="1"/>
          </p:cNvSpPr>
          <p:nvPr>
            <p:ph type="pic" idx="1"/>
          </p:nvPr>
        </p:nvSpPr>
        <p:spPr>
          <a:xfrm>
            <a:off x="8546861" y="1628338"/>
            <a:ext cx="10177701" cy="8036969"/>
          </a:xfrm>
        </p:spPr>
        <p:txBody>
          <a:bodyPr/>
          <a:lstStyle>
            <a:lvl1pPr marL="0" indent="0">
              <a:buNone/>
              <a:defRPr sz="5277"/>
            </a:lvl1pPr>
            <a:lvl2pPr marL="753923" indent="0">
              <a:buNone/>
              <a:defRPr sz="4617"/>
            </a:lvl2pPr>
            <a:lvl3pPr marL="1507846" indent="0">
              <a:buNone/>
              <a:defRPr sz="3958"/>
            </a:lvl3pPr>
            <a:lvl4pPr marL="2261768" indent="0">
              <a:buNone/>
              <a:defRPr sz="3298"/>
            </a:lvl4pPr>
            <a:lvl5pPr marL="3015691" indent="0">
              <a:buNone/>
              <a:defRPr sz="3298"/>
            </a:lvl5pPr>
            <a:lvl6pPr marL="3769614" indent="0">
              <a:buNone/>
              <a:defRPr sz="3298"/>
            </a:lvl6pPr>
            <a:lvl7pPr marL="4523537" indent="0">
              <a:buNone/>
              <a:defRPr sz="3298"/>
            </a:lvl7pPr>
            <a:lvl8pPr marL="5277460" indent="0">
              <a:buNone/>
              <a:defRPr sz="3298"/>
            </a:lvl8pPr>
            <a:lvl9pPr marL="6031382" indent="0">
              <a:buNone/>
              <a:defRPr sz="3298"/>
            </a:lvl9pPr>
          </a:lstStyle>
          <a:p>
            <a:endParaRPr lang="en-GB"/>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a:t>Edit Master text styles</a:t>
            </a:r>
          </a:p>
        </p:txBody>
      </p:sp>
      <p:sp>
        <p:nvSpPr>
          <p:cNvPr id="5" name="Date Placeholder 4"/>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17/05/2024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371062910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17/05/2024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72898441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6" y="602118"/>
            <a:ext cx="4334947" cy="958415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382157" y="602118"/>
            <a:ext cx="12753538" cy="95841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17/05/2024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17389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5/17/2024</a:t>
            </a:fld>
            <a:endParaRPr lang="en-US"/>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3178406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a:t>Click to edit Master title style</a:t>
            </a:r>
            <a:endParaRPr lang="en-US" dirty="0"/>
          </a:p>
        </p:txBody>
      </p:sp>
      <p:sp>
        <p:nvSpPr>
          <p:cNvPr id="3" name="Content Placeholder 2"/>
          <p:cNvSpPr>
            <a:spLocks noGrp="1"/>
          </p:cNvSpPr>
          <p:nvPr>
            <p:ph idx="1"/>
          </p:nvPr>
        </p:nvSpPr>
        <p:spPr>
          <a:xfrm>
            <a:off x="8546861" y="1628338"/>
            <a:ext cx="10177701"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5/17/2024</a:t>
            </a:fld>
            <a:endParaRPr lang="en-US" dirty="0"/>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3551659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a:t>Click to edit Master title style</a:t>
            </a:r>
            <a:endParaRPr lang="en-US" dirty="0"/>
          </a:p>
        </p:txBody>
      </p:sp>
      <p:sp>
        <p:nvSpPr>
          <p:cNvPr id="3" name="Picture Placeholder 2"/>
          <p:cNvSpPr>
            <a:spLocks noGrp="1" noChangeAspect="1"/>
          </p:cNvSpPr>
          <p:nvPr>
            <p:ph type="pic" idx="1"/>
          </p:nvPr>
        </p:nvSpPr>
        <p:spPr>
          <a:xfrm>
            <a:off x="8546861" y="1628338"/>
            <a:ext cx="10177701" cy="8036969"/>
          </a:xfrm>
        </p:spPr>
        <p:txBody>
          <a:bodyPr anchor="t"/>
          <a:lstStyle>
            <a:lvl1pPr marL="0" indent="0">
              <a:buNone/>
              <a:defRPr sz="5277"/>
            </a:lvl1pPr>
            <a:lvl2pPr marL="753923" indent="0">
              <a:buNone/>
              <a:defRPr sz="4617"/>
            </a:lvl2pPr>
            <a:lvl3pPr marL="1507846" indent="0">
              <a:buNone/>
              <a:defRPr sz="3958"/>
            </a:lvl3pPr>
            <a:lvl4pPr marL="2261768" indent="0">
              <a:buNone/>
              <a:defRPr sz="3298"/>
            </a:lvl4pPr>
            <a:lvl5pPr marL="3015691" indent="0">
              <a:buNone/>
              <a:defRPr sz="3298"/>
            </a:lvl5pPr>
            <a:lvl6pPr marL="3769614" indent="0">
              <a:buNone/>
              <a:defRPr sz="3298"/>
            </a:lvl6pPr>
            <a:lvl7pPr marL="4523537" indent="0">
              <a:buNone/>
              <a:defRPr sz="3298"/>
            </a:lvl7pPr>
            <a:lvl8pPr marL="5277460" indent="0">
              <a:buNone/>
              <a:defRPr sz="3298"/>
            </a:lvl8pPr>
            <a:lvl9pPr marL="6031382" indent="0">
              <a:buNone/>
              <a:defRPr sz="3298"/>
            </a:lvl9pPr>
          </a:lstStyle>
          <a:p>
            <a:r>
              <a:rPr lang="en-US"/>
              <a:t>Click icon to add picture</a:t>
            </a:r>
            <a:endParaRPr lang="en-US" dirty="0"/>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5/17/2024</a:t>
            </a:fld>
            <a:endParaRPr lang="en-US"/>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3494772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57" y="602119"/>
            <a:ext cx="17339786" cy="218595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82157" y="3010591"/>
            <a:ext cx="17339786" cy="717567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82157" y="10482093"/>
            <a:ext cx="4523423" cy="602118"/>
          </a:xfrm>
          <a:prstGeom prst="rect">
            <a:avLst/>
          </a:prstGeom>
        </p:spPr>
        <p:txBody>
          <a:bodyPr vert="horz" lIns="91440" tIns="45720" rIns="91440" bIns="45720" rtlCol="0" anchor="ctr"/>
          <a:lstStyle>
            <a:lvl1pPr algn="l">
              <a:defRPr sz="1979">
                <a:solidFill>
                  <a:schemeClr val="tx1">
                    <a:tint val="75000"/>
                  </a:schemeClr>
                </a:solidFill>
                <a:latin typeface="Calibri" panose="020F0502020204030204" pitchFamily="34" charset="0"/>
                <a:cs typeface="Calibri" panose="020F0502020204030204" pitchFamily="34" charset="0"/>
              </a:defRPr>
            </a:lvl1pPr>
          </a:lstStyle>
          <a:p>
            <a:fld id="{1D8BD707-D9CF-40AE-B4C6-C98DA3205C09}" type="datetimeFigureOut">
              <a:rPr lang="en-US" smtClean="0"/>
              <a:pPr/>
              <a:t>5/17/2024</a:t>
            </a:fld>
            <a:endParaRPr lang="en-US" dirty="0"/>
          </a:p>
        </p:txBody>
      </p:sp>
      <p:sp>
        <p:nvSpPr>
          <p:cNvPr id="5" name="Footer Placeholder 4"/>
          <p:cNvSpPr>
            <a:spLocks noGrp="1"/>
          </p:cNvSpPr>
          <p:nvPr>
            <p:ph type="ftr" sz="quarter" idx="3"/>
          </p:nvPr>
        </p:nvSpPr>
        <p:spPr>
          <a:xfrm>
            <a:off x="6659483" y="10482093"/>
            <a:ext cx="6785134" cy="602118"/>
          </a:xfrm>
          <a:prstGeom prst="rect">
            <a:avLst/>
          </a:prstGeom>
        </p:spPr>
        <p:txBody>
          <a:bodyPr vert="horz" lIns="91440" tIns="45720" rIns="91440" bIns="45720" rtlCol="0" anchor="ctr"/>
          <a:lstStyle>
            <a:lvl1pPr algn="ctr">
              <a:defRPr sz="1979">
                <a:solidFill>
                  <a:schemeClr val="tx1">
                    <a:tint val="75000"/>
                  </a:schemeClr>
                </a:solidFill>
                <a:latin typeface="Calibri" panose="020F0502020204030204" pitchFamily="34" charset="0"/>
                <a:cs typeface="Calibri" panose="020F0502020204030204" pitchFamily="34" charset="0"/>
              </a:defRPr>
            </a:lvl1pPr>
          </a:lstStyle>
          <a:p>
            <a:endParaRPr lang="en-GB" dirty="0"/>
          </a:p>
        </p:txBody>
      </p:sp>
      <p:sp>
        <p:nvSpPr>
          <p:cNvPr id="6" name="Slide Number Placeholder 5"/>
          <p:cNvSpPr>
            <a:spLocks noGrp="1"/>
          </p:cNvSpPr>
          <p:nvPr>
            <p:ph type="sldNum" sz="quarter" idx="4"/>
          </p:nvPr>
        </p:nvSpPr>
        <p:spPr>
          <a:xfrm>
            <a:off x="14198520" y="10482093"/>
            <a:ext cx="4523423" cy="602118"/>
          </a:xfrm>
          <a:prstGeom prst="rect">
            <a:avLst/>
          </a:prstGeom>
        </p:spPr>
        <p:txBody>
          <a:bodyPr vert="horz" lIns="91440" tIns="45720" rIns="91440" bIns="45720" rtlCol="0" anchor="ctr"/>
          <a:lstStyle>
            <a:lvl1pPr algn="r">
              <a:defRPr sz="1979">
                <a:solidFill>
                  <a:schemeClr val="tx1">
                    <a:tint val="75000"/>
                  </a:schemeClr>
                </a:solidFill>
                <a:latin typeface="Calibri" panose="020F0502020204030204" pitchFamily="34" charset="0"/>
                <a:cs typeface="Calibri" panose="020F0502020204030204" pitchFamily="34" charset="0"/>
              </a:defRPr>
            </a:lvl1pPr>
          </a:lstStyle>
          <a:p>
            <a:fld id="{B6F15528-21DE-4FAA-801E-634DDDAF4B2B}" type="slidenum">
              <a:rPr lang="en-GB" smtClean="0"/>
              <a:pPr/>
              <a:t>‹#›</a:t>
            </a:fld>
            <a:endParaRPr lang="en-GB" dirty="0"/>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10431" y="-5535"/>
            <a:ext cx="20104023" cy="173810"/>
          </a:xfrm>
          <a:prstGeom prst="rect">
            <a:avLst/>
          </a:prstGeom>
        </p:spPr>
      </p:pic>
    </p:spTree>
    <p:extLst>
      <p:ext uri="{BB962C8B-B14F-4D97-AF65-F5344CB8AC3E}">
        <p14:creationId xmlns:p14="http://schemas.microsoft.com/office/powerpoint/2010/main" val="1694084067"/>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l" defTabSz="1507846" rtl="0" eaLnBrk="1" latinLnBrk="0" hangingPunct="1">
        <a:lnSpc>
          <a:spcPct val="90000"/>
        </a:lnSpc>
        <a:spcBef>
          <a:spcPct val="0"/>
        </a:spcBef>
        <a:buNone/>
        <a:defRPr sz="7256"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60" y="602119"/>
            <a:ext cx="17339786" cy="218595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1382160" y="3010591"/>
            <a:ext cx="17339786" cy="717567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382158" y="10482095"/>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defTabSz="1507846">
              <a:defRPr/>
            </a:pPr>
            <a:fld id="{B7938270-B965-4555-B3AA-0F5AC3140255}" type="datetimeFigureOut">
              <a:rPr lang="en-GB" smtClean="0">
                <a:solidFill>
                  <a:prstClr val="black">
                    <a:tint val="75000"/>
                  </a:prstClr>
                </a:solidFill>
              </a:rPr>
              <a:pPr defTabSz="1507846">
                <a:defRPr/>
              </a:pPr>
              <a:t>17/05/2024</a:t>
            </a:fld>
            <a:endParaRPr lang="en-GB">
              <a:solidFill>
                <a:prstClr val="black">
                  <a:tint val="75000"/>
                </a:prstClr>
              </a:solidFill>
            </a:endParaRPr>
          </a:p>
        </p:txBody>
      </p:sp>
      <p:sp>
        <p:nvSpPr>
          <p:cNvPr id="5" name="Footer Placeholder 4"/>
          <p:cNvSpPr>
            <a:spLocks noGrp="1"/>
          </p:cNvSpPr>
          <p:nvPr>
            <p:ph type="ftr" sz="quarter" idx="3"/>
          </p:nvPr>
        </p:nvSpPr>
        <p:spPr>
          <a:xfrm>
            <a:off x="6659486" y="10482095"/>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14198522" y="10482095"/>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109373919"/>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xStyles>
    <p:titleStyle>
      <a:lvl1pPr algn="l" defTabSz="1507864"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8" indent="-376968" algn="l" defTabSz="1507864" rtl="0" eaLnBrk="1" latinLnBrk="0" hangingPunct="1">
        <a:lnSpc>
          <a:spcPct val="90000"/>
        </a:lnSpc>
        <a:spcBef>
          <a:spcPts val="1651"/>
        </a:spcBef>
        <a:buFont typeface="Arial" panose="020B0604020202020204" pitchFamily="34" charset="0"/>
        <a:buChar char="•"/>
        <a:defRPr sz="4617" kern="1200">
          <a:solidFill>
            <a:schemeClr val="tx1"/>
          </a:solidFill>
          <a:latin typeface="+mn-lt"/>
          <a:ea typeface="+mn-ea"/>
          <a:cs typeface="+mn-cs"/>
        </a:defRPr>
      </a:lvl1pPr>
      <a:lvl2pPr marL="1130899" indent="-376968" algn="l" defTabSz="1507864"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32" indent="-376968" algn="l" defTabSz="1507864"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6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4pPr>
      <a:lvl5pPr marL="3392697"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5pPr>
      <a:lvl6pPr marL="4146628"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6pPr>
      <a:lvl7pPr marL="4900561"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7pPr>
      <a:lvl8pPr marL="565449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8pPr>
      <a:lvl9pPr marL="6408425"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9pPr>
    </p:bodyStyle>
    <p:otherStyle>
      <a:defPPr>
        <a:defRPr lang="en-US"/>
      </a:defPPr>
      <a:lvl1pPr marL="0" algn="l" defTabSz="1507864" rtl="0" eaLnBrk="1" latinLnBrk="0" hangingPunct="1">
        <a:defRPr sz="2970" kern="1200">
          <a:solidFill>
            <a:schemeClr val="tx1"/>
          </a:solidFill>
          <a:latin typeface="+mn-lt"/>
          <a:ea typeface="+mn-ea"/>
          <a:cs typeface="+mn-cs"/>
        </a:defRPr>
      </a:lvl1pPr>
      <a:lvl2pPr marL="753933" algn="l" defTabSz="1507864" rtl="0" eaLnBrk="1" latinLnBrk="0" hangingPunct="1">
        <a:defRPr sz="2970" kern="1200">
          <a:solidFill>
            <a:schemeClr val="tx1"/>
          </a:solidFill>
          <a:latin typeface="+mn-lt"/>
          <a:ea typeface="+mn-ea"/>
          <a:cs typeface="+mn-cs"/>
        </a:defRPr>
      </a:lvl2pPr>
      <a:lvl3pPr marL="1507864" algn="l" defTabSz="1507864" rtl="0" eaLnBrk="1" latinLnBrk="0" hangingPunct="1">
        <a:defRPr sz="2970" kern="1200">
          <a:solidFill>
            <a:schemeClr val="tx1"/>
          </a:solidFill>
          <a:latin typeface="+mn-lt"/>
          <a:ea typeface="+mn-ea"/>
          <a:cs typeface="+mn-cs"/>
        </a:defRPr>
      </a:lvl3pPr>
      <a:lvl4pPr marL="2261796" algn="l" defTabSz="1507864" rtl="0" eaLnBrk="1" latinLnBrk="0" hangingPunct="1">
        <a:defRPr sz="2970" kern="1200">
          <a:solidFill>
            <a:schemeClr val="tx1"/>
          </a:solidFill>
          <a:latin typeface="+mn-lt"/>
          <a:ea typeface="+mn-ea"/>
          <a:cs typeface="+mn-cs"/>
        </a:defRPr>
      </a:lvl4pPr>
      <a:lvl5pPr marL="3015729" algn="l" defTabSz="1507864" rtl="0" eaLnBrk="1" latinLnBrk="0" hangingPunct="1">
        <a:defRPr sz="2970" kern="1200">
          <a:solidFill>
            <a:schemeClr val="tx1"/>
          </a:solidFill>
          <a:latin typeface="+mn-lt"/>
          <a:ea typeface="+mn-ea"/>
          <a:cs typeface="+mn-cs"/>
        </a:defRPr>
      </a:lvl5pPr>
      <a:lvl6pPr marL="3769662" algn="l" defTabSz="1507864" rtl="0" eaLnBrk="1" latinLnBrk="0" hangingPunct="1">
        <a:defRPr sz="2970" kern="1200">
          <a:solidFill>
            <a:schemeClr val="tx1"/>
          </a:solidFill>
          <a:latin typeface="+mn-lt"/>
          <a:ea typeface="+mn-ea"/>
          <a:cs typeface="+mn-cs"/>
        </a:defRPr>
      </a:lvl6pPr>
      <a:lvl7pPr marL="4523593" algn="l" defTabSz="1507864" rtl="0" eaLnBrk="1" latinLnBrk="0" hangingPunct="1">
        <a:defRPr sz="2970" kern="1200">
          <a:solidFill>
            <a:schemeClr val="tx1"/>
          </a:solidFill>
          <a:latin typeface="+mn-lt"/>
          <a:ea typeface="+mn-ea"/>
          <a:cs typeface="+mn-cs"/>
        </a:defRPr>
      </a:lvl7pPr>
      <a:lvl8pPr marL="5277526" algn="l" defTabSz="1507864" rtl="0" eaLnBrk="1" latinLnBrk="0" hangingPunct="1">
        <a:defRPr sz="2970" kern="1200">
          <a:solidFill>
            <a:schemeClr val="tx1"/>
          </a:solidFill>
          <a:latin typeface="+mn-lt"/>
          <a:ea typeface="+mn-ea"/>
          <a:cs typeface="+mn-cs"/>
        </a:defRPr>
      </a:lvl8pPr>
      <a:lvl9pPr marL="6031458" algn="l" defTabSz="1507864" rtl="0" eaLnBrk="1" latinLnBrk="0" hangingPunct="1">
        <a:defRPr sz="297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60" y="602119"/>
            <a:ext cx="17339786" cy="218595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1382160" y="3010591"/>
            <a:ext cx="17339786" cy="717567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382158" y="10482095"/>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defTabSz="1507846">
              <a:defRPr/>
            </a:pPr>
            <a:fld id="{B7938270-B965-4555-B3AA-0F5AC3140255}" type="datetimeFigureOut">
              <a:rPr lang="en-GB" smtClean="0">
                <a:solidFill>
                  <a:prstClr val="black">
                    <a:tint val="75000"/>
                  </a:prstClr>
                </a:solidFill>
              </a:rPr>
              <a:pPr defTabSz="1507846">
                <a:defRPr/>
              </a:pPr>
              <a:t>17/05/2024</a:t>
            </a:fld>
            <a:endParaRPr lang="en-GB">
              <a:solidFill>
                <a:prstClr val="black">
                  <a:tint val="75000"/>
                </a:prstClr>
              </a:solidFill>
            </a:endParaRPr>
          </a:p>
        </p:txBody>
      </p:sp>
      <p:sp>
        <p:nvSpPr>
          <p:cNvPr id="5" name="Footer Placeholder 4"/>
          <p:cNvSpPr>
            <a:spLocks noGrp="1"/>
          </p:cNvSpPr>
          <p:nvPr>
            <p:ph type="ftr" sz="quarter" idx="3"/>
          </p:nvPr>
        </p:nvSpPr>
        <p:spPr>
          <a:xfrm>
            <a:off x="6659486" y="10482095"/>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14198522" y="10482095"/>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941489604"/>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xStyles>
    <p:titleStyle>
      <a:lvl1pPr algn="l" defTabSz="1507864"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8" indent="-376968" algn="l" defTabSz="1507864" rtl="0" eaLnBrk="1" latinLnBrk="0" hangingPunct="1">
        <a:lnSpc>
          <a:spcPct val="90000"/>
        </a:lnSpc>
        <a:spcBef>
          <a:spcPts val="1651"/>
        </a:spcBef>
        <a:buFont typeface="Arial" panose="020B0604020202020204" pitchFamily="34" charset="0"/>
        <a:buChar char="•"/>
        <a:defRPr sz="4617" kern="1200">
          <a:solidFill>
            <a:schemeClr val="tx1"/>
          </a:solidFill>
          <a:latin typeface="+mn-lt"/>
          <a:ea typeface="+mn-ea"/>
          <a:cs typeface="+mn-cs"/>
        </a:defRPr>
      </a:lvl1pPr>
      <a:lvl2pPr marL="1130899" indent="-376968" algn="l" defTabSz="1507864"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32" indent="-376968" algn="l" defTabSz="1507864"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6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4pPr>
      <a:lvl5pPr marL="3392697"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5pPr>
      <a:lvl6pPr marL="4146628"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6pPr>
      <a:lvl7pPr marL="4900561"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7pPr>
      <a:lvl8pPr marL="565449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8pPr>
      <a:lvl9pPr marL="6408425"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9pPr>
    </p:bodyStyle>
    <p:otherStyle>
      <a:defPPr>
        <a:defRPr lang="en-US"/>
      </a:defPPr>
      <a:lvl1pPr marL="0" algn="l" defTabSz="1507864" rtl="0" eaLnBrk="1" latinLnBrk="0" hangingPunct="1">
        <a:defRPr sz="2970" kern="1200">
          <a:solidFill>
            <a:schemeClr val="tx1"/>
          </a:solidFill>
          <a:latin typeface="+mn-lt"/>
          <a:ea typeface="+mn-ea"/>
          <a:cs typeface="+mn-cs"/>
        </a:defRPr>
      </a:lvl1pPr>
      <a:lvl2pPr marL="753933" algn="l" defTabSz="1507864" rtl="0" eaLnBrk="1" latinLnBrk="0" hangingPunct="1">
        <a:defRPr sz="2970" kern="1200">
          <a:solidFill>
            <a:schemeClr val="tx1"/>
          </a:solidFill>
          <a:latin typeface="+mn-lt"/>
          <a:ea typeface="+mn-ea"/>
          <a:cs typeface="+mn-cs"/>
        </a:defRPr>
      </a:lvl2pPr>
      <a:lvl3pPr marL="1507864" algn="l" defTabSz="1507864" rtl="0" eaLnBrk="1" latinLnBrk="0" hangingPunct="1">
        <a:defRPr sz="2970" kern="1200">
          <a:solidFill>
            <a:schemeClr val="tx1"/>
          </a:solidFill>
          <a:latin typeface="+mn-lt"/>
          <a:ea typeface="+mn-ea"/>
          <a:cs typeface="+mn-cs"/>
        </a:defRPr>
      </a:lvl3pPr>
      <a:lvl4pPr marL="2261796" algn="l" defTabSz="1507864" rtl="0" eaLnBrk="1" latinLnBrk="0" hangingPunct="1">
        <a:defRPr sz="2970" kern="1200">
          <a:solidFill>
            <a:schemeClr val="tx1"/>
          </a:solidFill>
          <a:latin typeface="+mn-lt"/>
          <a:ea typeface="+mn-ea"/>
          <a:cs typeface="+mn-cs"/>
        </a:defRPr>
      </a:lvl4pPr>
      <a:lvl5pPr marL="3015729" algn="l" defTabSz="1507864" rtl="0" eaLnBrk="1" latinLnBrk="0" hangingPunct="1">
        <a:defRPr sz="2970" kern="1200">
          <a:solidFill>
            <a:schemeClr val="tx1"/>
          </a:solidFill>
          <a:latin typeface="+mn-lt"/>
          <a:ea typeface="+mn-ea"/>
          <a:cs typeface="+mn-cs"/>
        </a:defRPr>
      </a:lvl5pPr>
      <a:lvl6pPr marL="3769662" algn="l" defTabSz="1507864" rtl="0" eaLnBrk="1" latinLnBrk="0" hangingPunct="1">
        <a:defRPr sz="2970" kern="1200">
          <a:solidFill>
            <a:schemeClr val="tx1"/>
          </a:solidFill>
          <a:latin typeface="+mn-lt"/>
          <a:ea typeface="+mn-ea"/>
          <a:cs typeface="+mn-cs"/>
        </a:defRPr>
      </a:lvl6pPr>
      <a:lvl7pPr marL="4523593" algn="l" defTabSz="1507864" rtl="0" eaLnBrk="1" latinLnBrk="0" hangingPunct="1">
        <a:defRPr sz="2970" kern="1200">
          <a:solidFill>
            <a:schemeClr val="tx1"/>
          </a:solidFill>
          <a:latin typeface="+mn-lt"/>
          <a:ea typeface="+mn-ea"/>
          <a:cs typeface="+mn-cs"/>
        </a:defRPr>
      </a:lvl7pPr>
      <a:lvl8pPr marL="5277526" algn="l" defTabSz="1507864" rtl="0" eaLnBrk="1" latinLnBrk="0" hangingPunct="1">
        <a:defRPr sz="2970" kern="1200">
          <a:solidFill>
            <a:schemeClr val="tx1"/>
          </a:solidFill>
          <a:latin typeface="+mn-lt"/>
          <a:ea typeface="+mn-ea"/>
          <a:cs typeface="+mn-cs"/>
        </a:defRPr>
      </a:lvl8pPr>
      <a:lvl9pPr marL="6031458" algn="l" defTabSz="1507864" rtl="0" eaLnBrk="1" latinLnBrk="0" hangingPunct="1">
        <a:defRPr sz="297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60" y="602119"/>
            <a:ext cx="17339786" cy="218595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1382160" y="3010591"/>
            <a:ext cx="17339786" cy="717567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382158" y="10482095"/>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defTabSz="1507846"/>
            <a:fld id="{B7938270-B965-4555-B3AA-0F5AC3140255}" type="datetimeFigureOut">
              <a:rPr lang="en-GB" smtClean="0">
                <a:solidFill>
                  <a:prstClr val="black">
                    <a:tint val="75000"/>
                  </a:prstClr>
                </a:solidFill>
              </a:rPr>
              <a:pPr defTabSz="1507846"/>
              <a:t>17/05/2024</a:t>
            </a:fld>
            <a:endParaRPr lang="en-GB">
              <a:solidFill>
                <a:prstClr val="black">
                  <a:tint val="75000"/>
                </a:prstClr>
              </a:solidFill>
            </a:endParaRPr>
          </a:p>
        </p:txBody>
      </p:sp>
      <p:sp>
        <p:nvSpPr>
          <p:cNvPr id="5" name="Footer Placeholder 4"/>
          <p:cNvSpPr>
            <a:spLocks noGrp="1"/>
          </p:cNvSpPr>
          <p:nvPr>
            <p:ph type="ftr" sz="quarter" idx="3"/>
          </p:nvPr>
        </p:nvSpPr>
        <p:spPr>
          <a:xfrm>
            <a:off x="6659486" y="10482095"/>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defTabSz="1507846"/>
            <a:endParaRPr lang="en-GB">
              <a:solidFill>
                <a:prstClr val="black">
                  <a:tint val="75000"/>
                </a:prstClr>
              </a:solidFill>
            </a:endParaRPr>
          </a:p>
        </p:txBody>
      </p:sp>
      <p:sp>
        <p:nvSpPr>
          <p:cNvPr id="6" name="Slide Number Placeholder 5"/>
          <p:cNvSpPr>
            <a:spLocks noGrp="1"/>
          </p:cNvSpPr>
          <p:nvPr>
            <p:ph type="sldNum" sz="quarter" idx="4"/>
          </p:nvPr>
        </p:nvSpPr>
        <p:spPr>
          <a:xfrm>
            <a:off x="14198522" y="10482095"/>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4093286503"/>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xStyles>
    <p:titleStyle>
      <a:lvl1pPr algn="l" defTabSz="1507864"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8" indent="-376968" algn="l" defTabSz="1507864" rtl="0" eaLnBrk="1" latinLnBrk="0" hangingPunct="1">
        <a:lnSpc>
          <a:spcPct val="90000"/>
        </a:lnSpc>
        <a:spcBef>
          <a:spcPts val="1651"/>
        </a:spcBef>
        <a:buFont typeface="Arial" panose="020B0604020202020204" pitchFamily="34" charset="0"/>
        <a:buChar char="•"/>
        <a:defRPr sz="4617" kern="1200">
          <a:solidFill>
            <a:schemeClr val="tx1"/>
          </a:solidFill>
          <a:latin typeface="+mn-lt"/>
          <a:ea typeface="+mn-ea"/>
          <a:cs typeface="+mn-cs"/>
        </a:defRPr>
      </a:lvl1pPr>
      <a:lvl2pPr marL="1130899" indent="-376968" algn="l" defTabSz="1507864"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32" indent="-376968" algn="l" defTabSz="1507864"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6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4pPr>
      <a:lvl5pPr marL="3392697"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5pPr>
      <a:lvl6pPr marL="4146628"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6pPr>
      <a:lvl7pPr marL="4900561"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7pPr>
      <a:lvl8pPr marL="565449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8pPr>
      <a:lvl9pPr marL="6408425"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9pPr>
    </p:bodyStyle>
    <p:otherStyle>
      <a:defPPr>
        <a:defRPr lang="en-US"/>
      </a:defPPr>
      <a:lvl1pPr marL="0" algn="l" defTabSz="1507864" rtl="0" eaLnBrk="1" latinLnBrk="0" hangingPunct="1">
        <a:defRPr sz="2970" kern="1200">
          <a:solidFill>
            <a:schemeClr val="tx1"/>
          </a:solidFill>
          <a:latin typeface="+mn-lt"/>
          <a:ea typeface="+mn-ea"/>
          <a:cs typeface="+mn-cs"/>
        </a:defRPr>
      </a:lvl1pPr>
      <a:lvl2pPr marL="753933" algn="l" defTabSz="1507864" rtl="0" eaLnBrk="1" latinLnBrk="0" hangingPunct="1">
        <a:defRPr sz="2970" kern="1200">
          <a:solidFill>
            <a:schemeClr val="tx1"/>
          </a:solidFill>
          <a:latin typeface="+mn-lt"/>
          <a:ea typeface="+mn-ea"/>
          <a:cs typeface="+mn-cs"/>
        </a:defRPr>
      </a:lvl2pPr>
      <a:lvl3pPr marL="1507864" algn="l" defTabSz="1507864" rtl="0" eaLnBrk="1" latinLnBrk="0" hangingPunct="1">
        <a:defRPr sz="2970" kern="1200">
          <a:solidFill>
            <a:schemeClr val="tx1"/>
          </a:solidFill>
          <a:latin typeface="+mn-lt"/>
          <a:ea typeface="+mn-ea"/>
          <a:cs typeface="+mn-cs"/>
        </a:defRPr>
      </a:lvl3pPr>
      <a:lvl4pPr marL="2261796" algn="l" defTabSz="1507864" rtl="0" eaLnBrk="1" latinLnBrk="0" hangingPunct="1">
        <a:defRPr sz="2970" kern="1200">
          <a:solidFill>
            <a:schemeClr val="tx1"/>
          </a:solidFill>
          <a:latin typeface="+mn-lt"/>
          <a:ea typeface="+mn-ea"/>
          <a:cs typeface="+mn-cs"/>
        </a:defRPr>
      </a:lvl4pPr>
      <a:lvl5pPr marL="3015729" algn="l" defTabSz="1507864" rtl="0" eaLnBrk="1" latinLnBrk="0" hangingPunct="1">
        <a:defRPr sz="2970" kern="1200">
          <a:solidFill>
            <a:schemeClr val="tx1"/>
          </a:solidFill>
          <a:latin typeface="+mn-lt"/>
          <a:ea typeface="+mn-ea"/>
          <a:cs typeface="+mn-cs"/>
        </a:defRPr>
      </a:lvl5pPr>
      <a:lvl6pPr marL="3769662" algn="l" defTabSz="1507864" rtl="0" eaLnBrk="1" latinLnBrk="0" hangingPunct="1">
        <a:defRPr sz="2970" kern="1200">
          <a:solidFill>
            <a:schemeClr val="tx1"/>
          </a:solidFill>
          <a:latin typeface="+mn-lt"/>
          <a:ea typeface="+mn-ea"/>
          <a:cs typeface="+mn-cs"/>
        </a:defRPr>
      </a:lvl6pPr>
      <a:lvl7pPr marL="4523593" algn="l" defTabSz="1507864" rtl="0" eaLnBrk="1" latinLnBrk="0" hangingPunct="1">
        <a:defRPr sz="2970" kern="1200">
          <a:solidFill>
            <a:schemeClr val="tx1"/>
          </a:solidFill>
          <a:latin typeface="+mn-lt"/>
          <a:ea typeface="+mn-ea"/>
          <a:cs typeface="+mn-cs"/>
        </a:defRPr>
      </a:lvl7pPr>
      <a:lvl8pPr marL="5277526" algn="l" defTabSz="1507864" rtl="0" eaLnBrk="1" latinLnBrk="0" hangingPunct="1">
        <a:defRPr sz="2970" kern="1200">
          <a:solidFill>
            <a:schemeClr val="tx1"/>
          </a:solidFill>
          <a:latin typeface="+mn-lt"/>
          <a:ea typeface="+mn-ea"/>
          <a:cs typeface="+mn-cs"/>
        </a:defRPr>
      </a:lvl8pPr>
      <a:lvl9pPr marL="6031458" algn="l" defTabSz="1507864" rtl="0" eaLnBrk="1" latinLnBrk="0" hangingPunct="1">
        <a:defRPr sz="297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57" y="602119"/>
            <a:ext cx="17339786" cy="218595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1382157" y="3010591"/>
            <a:ext cx="17339786" cy="717567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382157" y="10482093"/>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defTabSz="1507846"/>
            <a:fld id="{D3305297-4383-4357-B930-5EC33D17F590}" type="datetimeFigureOut">
              <a:rPr lang="en-GB" smtClean="0">
                <a:solidFill>
                  <a:prstClr val="black">
                    <a:tint val="75000"/>
                  </a:prstClr>
                </a:solidFill>
              </a:rPr>
              <a:pPr defTabSz="1507846"/>
              <a:t>17/05/2024</a:t>
            </a:fld>
            <a:endParaRPr lang="en-GB">
              <a:solidFill>
                <a:prstClr val="black">
                  <a:tint val="75000"/>
                </a:prstClr>
              </a:solidFill>
            </a:endParaRPr>
          </a:p>
        </p:txBody>
      </p:sp>
      <p:sp>
        <p:nvSpPr>
          <p:cNvPr id="5" name="Footer Placeholder 4"/>
          <p:cNvSpPr>
            <a:spLocks noGrp="1"/>
          </p:cNvSpPr>
          <p:nvPr>
            <p:ph type="ftr" sz="quarter" idx="3"/>
          </p:nvPr>
        </p:nvSpPr>
        <p:spPr>
          <a:xfrm>
            <a:off x="6659483" y="10482093"/>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defTabSz="1507846"/>
            <a:endParaRPr lang="en-GB">
              <a:solidFill>
                <a:prstClr val="black">
                  <a:tint val="75000"/>
                </a:prstClr>
              </a:solidFill>
            </a:endParaRPr>
          </a:p>
        </p:txBody>
      </p:sp>
      <p:sp>
        <p:nvSpPr>
          <p:cNvPr id="6" name="Slide Number Placeholder 5"/>
          <p:cNvSpPr>
            <a:spLocks noGrp="1"/>
          </p:cNvSpPr>
          <p:nvPr>
            <p:ph type="sldNum" sz="quarter" idx="4"/>
          </p:nvPr>
        </p:nvSpPr>
        <p:spPr>
          <a:xfrm>
            <a:off x="14198520" y="10482093"/>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951021600"/>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xStyles>
    <p:titleStyle>
      <a:lvl1pPr algn="l" defTabSz="1507846"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chemeClr val="tx1"/>
          </a:solidFill>
          <a:latin typeface="+mn-lt"/>
          <a:ea typeface="+mn-ea"/>
          <a:cs typeface="+mn-cs"/>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57" y="602119"/>
            <a:ext cx="17339786" cy="218595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1382157" y="3010591"/>
            <a:ext cx="17339786" cy="717567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382157" y="10482093"/>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defTabSz="1507846">
              <a:defRPr/>
            </a:pPr>
            <a:fld id="{EE5F766F-0940-4468-BC45-7AF3F46D6724}" type="datetimeFigureOut">
              <a:rPr lang="en-GB" smtClean="0">
                <a:solidFill>
                  <a:prstClr val="black">
                    <a:tint val="75000"/>
                  </a:prstClr>
                </a:solidFill>
              </a:rPr>
              <a:pPr defTabSz="1507846">
                <a:defRPr/>
              </a:pPr>
              <a:t>17/05/2024</a:t>
            </a:fld>
            <a:endParaRPr lang="en-GB">
              <a:solidFill>
                <a:prstClr val="black">
                  <a:tint val="75000"/>
                </a:prstClr>
              </a:solidFill>
            </a:endParaRPr>
          </a:p>
        </p:txBody>
      </p:sp>
      <p:sp>
        <p:nvSpPr>
          <p:cNvPr id="5" name="Footer Placeholder 4"/>
          <p:cNvSpPr>
            <a:spLocks noGrp="1"/>
          </p:cNvSpPr>
          <p:nvPr>
            <p:ph type="ftr" sz="quarter" idx="3"/>
          </p:nvPr>
        </p:nvSpPr>
        <p:spPr>
          <a:xfrm>
            <a:off x="6659483" y="10482093"/>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14198520" y="10482093"/>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888722233"/>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txStyles>
    <p:titleStyle>
      <a:lvl1pPr algn="l" defTabSz="1507846"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chemeClr val="tx1"/>
          </a:solidFill>
          <a:latin typeface="+mn-lt"/>
          <a:ea typeface="+mn-ea"/>
          <a:cs typeface="+mn-cs"/>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3.xml"/><Relationship Id="rId6" Type="http://schemas.openxmlformats.org/officeDocument/2006/relationships/image" Target="../media/image7.png"/><Relationship Id="rId11" Type="http://schemas.openxmlformats.org/officeDocument/2006/relationships/image" Target="../media/image10.png"/><Relationship Id="rId5" Type="http://schemas.openxmlformats.org/officeDocument/2006/relationships/image" Target="../media/image6.png"/><Relationship Id="rId10" Type="http://schemas.microsoft.com/office/2007/relationships/hdphoto" Target="../media/hdphoto2.wdp"/><Relationship Id="rId4" Type="http://schemas.openxmlformats.org/officeDocument/2006/relationships/image" Target="../media/image5.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7"/>
            <a:ext cx="20104100" cy="11308556"/>
          </a:xfrm>
          <a:prstGeom prst="rect">
            <a:avLst/>
          </a:prstGeom>
        </p:spPr>
      </p:pic>
    </p:spTree>
    <p:extLst>
      <p:ext uri="{BB962C8B-B14F-4D97-AF65-F5344CB8AC3E}">
        <p14:creationId xmlns:p14="http://schemas.microsoft.com/office/powerpoint/2010/main" val="4213065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fontScale="90000"/>
          </a:bodyPr>
          <a:lstStyle/>
          <a:p>
            <a:r>
              <a:rPr lang="en-GB" sz="8000" dirty="0"/>
              <a:t>What types of contraception are there?</a:t>
            </a:r>
          </a:p>
        </p:txBody>
      </p:sp>
      <p:sp>
        <p:nvSpPr>
          <p:cNvPr id="7" name="Content Placeholder 2"/>
          <p:cNvSpPr>
            <a:spLocks noGrp="1"/>
          </p:cNvSpPr>
          <p:nvPr>
            <p:ph idx="1"/>
          </p:nvPr>
        </p:nvSpPr>
        <p:spPr>
          <a:xfrm>
            <a:off x="907034" y="2486323"/>
            <a:ext cx="9294336" cy="7993972"/>
          </a:xfrm>
        </p:spPr>
        <p:txBody>
          <a:bodyPr>
            <a:normAutofit fontScale="92500"/>
          </a:bodyPr>
          <a:lstStyle/>
          <a:p>
            <a:pPr marL="0" indent="0">
              <a:buNone/>
            </a:pPr>
            <a:r>
              <a:rPr lang="en-US" dirty="0"/>
              <a:t>Before we starting looking at the different types of contraception it is important to clarify what is meant by “barrier” or “hormonal” methods.</a:t>
            </a:r>
          </a:p>
          <a:p>
            <a:pPr marL="0" indent="0">
              <a:buNone/>
            </a:pPr>
            <a:endParaRPr lang="en-US" dirty="0"/>
          </a:p>
          <a:p>
            <a:pPr marL="0" indent="0">
              <a:buNone/>
            </a:pPr>
            <a:r>
              <a:rPr lang="en-US" dirty="0"/>
              <a:t>Barrier method means that the contraception stops sperm from entering the body</a:t>
            </a:r>
          </a:p>
          <a:p>
            <a:pPr marL="0" indent="0">
              <a:buNone/>
            </a:pPr>
            <a:endParaRPr lang="en-US" dirty="0"/>
          </a:p>
          <a:p>
            <a:pPr marL="0" indent="0">
              <a:buNone/>
            </a:pPr>
            <a:r>
              <a:rPr lang="en-US" dirty="0"/>
              <a:t>Hormonal method means that hormones are used to alter the internal workings of the female body to prevent pregnancy.</a:t>
            </a:r>
          </a:p>
        </p:txBody>
      </p:sp>
      <p:pic>
        <p:nvPicPr>
          <p:cNvPr id="1026" name="Picture 2" descr="Contraception - Bangholm Medical Cent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96266" y="2198291"/>
            <a:ext cx="4738124" cy="33843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es Contraceptifs D'urgence Les Plus Utilisés, 60% OF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525195" y="5150619"/>
            <a:ext cx="4418390" cy="294023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revent pregnancy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059976" y="7902065"/>
            <a:ext cx="4497599" cy="2433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5651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fontScale="90000"/>
          </a:bodyPr>
          <a:lstStyle/>
          <a:p>
            <a:r>
              <a:rPr lang="en-GB" sz="8000" dirty="0"/>
              <a:t>What types of contraception are there?</a:t>
            </a:r>
          </a:p>
        </p:txBody>
      </p:sp>
      <p:sp>
        <p:nvSpPr>
          <p:cNvPr id="7" name="Content Placeholder 2"/>
          <p:cNvSpPr>
            <a:spLocks noGrp="1"/>
          </p:cNvSpPr>
          <p:nvPr>
            <p:ph idx="1"/>
          </p:nvPr>
        </p:nvSpPr>
        <p:spPr>
          <a:xfrm>
            <a:off x="907034" y="2486323"/>
            <a:ext cx="9294336" cy="7993972"/>
          </a:xfrm>
        </p:spPr>
        <p:txBody>
          <a:bodyPr>
            <a:normAutofit fontScale="92500"/>
          </a:bodyPr>
          <a:lstStyle/>
          <a:p>
            <a:pPr marL="0" indent="0">
              <a:buNone/>
            </a:pPr>
            <a:r>
              <a:rPr lang="en-US" dirty="0"/>
              <a:t>Before we starting looking at the different types of contraception it is important to clarify what is meant by “barrier” or “hormonal” methods.</a:t>
            </a:r>
          </a:p>
          <a:p>
            <a:pPr marL="0" indent="0">
              <a:buNone/>
            </a:pPr>
            <a:endParaRPr lang="en-US" dirty="0"/>
          </a:p>
          <a:p>
            <a:pPr marL="0" indent="0">
              <a:buNone/>
            </a:pPr>
            <a:r>
              <a:rPr lang="en-US" dirty="0"/>
              <a:t>Barrier method means that the contraception stops sperm from entering the body</a:t>
            </a:r>
          </a:p>
          <a:p>
            <a:pPr marL="0" indent="0">
              <a:buNone/>
            </a:pPr>
            <a:endParaRPr lang="en-US" dirty="0"/>
          </a:p>
          <a:p>
            <a:pPr marL="0" indent="0">
              <a:buNone/>
            </a:pPr>
            <a:r>
              <a:rPr lang="en-US" dirty="0"/>
              <a:t>Hormonal method means that hormones are used to alter the internal workings of the female body to prevent pregnancy.</a:t>
            </a:r>
          </a:p>
        </p:txBody>
      </p:sp>
      <p:pic>
        <p:nvPicPr>
          <p:cNvPr id="1026" name="Picture 2" descr="Contraception - Bangholm Medical Cent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96266" y="2198291"/>
            <a:ext cx="4738124" cy="33843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es Contraceptifs D'urgence Les Plus Utilisés, 60% OF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525195" y="5150619"/>
            <a:ext cx="4418390" cy="294023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revent pregnancy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059976" y="7902065"/>
            <a:ext cx="4497599" cy="2433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3383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Condoms</a:t>
            </a:r>
          </a:p>
        </p:txBody>
      </p:sp>
      <p:sp>
        <p:nvSpPr>
          <p:cNvPr id="7" name="Content Placeholder 2"/>
          <p:cNvSpPr>
            <a:spLocks noGrp="1"/>
          </p:cNvSpPr>
          <p:nvPr>
            <p:ph idx="1"/>
          </p:nvPr>
        </p:nvSpPr>
        <p:spPr>
          <a:xfrm>
            <a:off x="1039146" y="2186238"/>
            <a:ext cx="9294336" cy="9001000"/>
          </a:xfrm>
        </p:spPr>
        <p:txBody>
          <a:bodyPr>
            <a:normAutofit fontScale="85000" lnSpcReduction="20000"/>
          </a:bodyPr>
          <a:lstStyle/>
          <a:p>
            <a:pPr marL="0" indent="0">
              <a:buNone/>
            </a:pPr>
            <a:r>
              <a:rPr lang="en-US" dirty="0"/>
              <a:t>This is one of the most common methods of contraception. This is shown by 160 million condoms being purchased every year in the UK.</a:t>
            </a:r>
          </a:p>
          <a:p>
            <a:pPr marL="0" indent="0">
              <a:buNone/>
            </a:pPr>
            <a:endParaRPr lang="en-US" dirty="0"/>
          </a:p>
          <a:p>
            <a:pPr marL="0" indent="0">
              <a:buNone/>
            </a:pPr>
            <a:r>
              <a:rPr lang="en-US" dirty="0"/>
              <a:t>They are designed for male use</a:t>
            </a:r>
          </a:p>
          <a:p>
            <a:pPr marL="0" indent="0">
              <a:buNone/>
            </a:pPr>
            <a:endParaRPr lang="en-US" dirty="0"/>
          </a:p>
          <a:p>
            <a:pPr marL="0" indent="0">
              <a:buNone/>
            </a:pPr>
            <a:r>
              <a:rPr lang="en-US" dirty="0"/>
              <a:t>Condoms work as they cover the penis with a thin layer of latex during sex. This means that the condom catches sperm and prevents it from meeting the egg. This means it is a barrier method of contraception.</a:t>
            </a:r>
          </a:p>
          <a:p>
            <a:pPr marL="0" indent="0">
              <a:buNone/>
            </a:pPr>
            <a:endParaRPr lang="en-US" dirty="0"/>
          </a:p>
          <a:p>
            <a:pPr marL="0" indent="0">
              <a:buNone/>
            </a:pPr>
            <a:r>
              <a:rPr lang="en-US" dirty="0"/>
              <a:t>Condoms are effective between 82%-98% of the time in preventing pregnancy. Reasons why condoms may not be effective is that they are not put on properly, they are out of date or they rip during sex.</a:t>
            </a:r>
          </a:p>
        </p:txBody>
      </p:sp>
      <p:pic>
        <p:nvPicPr>
          <p:cNvPr id="2050" name="Picture 2" descr="Pointless” Sex Education | Thanet Teen Mum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68274" y="3351831"/>
            <a:ext cx="7073043" cy="5304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032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fontScale="90000"/>
          </a:bodyPr>
          <a:lstStyle/>
          <a:p>
            <a:r>
              <a:rPr lang="en-GB" sz="8000" dirty="0" err="1"/>
              <a:t>Femidoms</a:t>
            </a:r>
            <a:r>
              <a:rPr lang="en-GB" sz="8000" dirty="0"/>
              <a:t> (female condom)</a:t>
            </a:r>
          </a:p>
        </p:txBody>
      </p:sp>
      <p:sp>
        <p:nvSpPr>
          <p:cNvPr id="7" name="Content Placeholder 2"/>
          <p:cNvSpPr>
            <a:spLocks noGrp="1"/>
          </p:cNvSpPr>
          <p:nvPr>
            <p:ph idx="1"/>
          </p:nvPr>
        </p:nvSpPr>
        <p:spPr>
          <a:xfrm>
            <a:off x="907034" y="2486323"/>
            <a:ext cx="9294336" cy="8568952"/>
          </a:xfrm>
        </p:spPr>
        <p:txBody>
          <a:bodyPr>
            <a:normAutofit fontScale="77500" lnSpcReduction="20000"/>
          </a:bodyPr>
          <a:lstStyle/>
          <a:p>
            <a:pPr marL="0" indent="0">
              <a:buNone/>
            </a:pPr>
            <a:r>
              <a:rPr lang="en-US" dirty="0" err="1"/>
              <a:t>Femidoms</a:t>
            </a:r>
            <a:r>
              <a:rPr lang="en-US" dirty="0"/>
              <a:t> are a female equivalent to male condoms. However they are not as commonly used.</a:t>
            </a:r>
          </a:p>
          <a:p>
            <a:pPr marL="0" indent="0">
              <a:buNone/>
            </a:pPr>
            <a:endParaRPr lang="en-US" dirty="0"/>
          </a:p>
          <a:p>
            <a:pPr marL="0" indent="0">
              <a:buNone/>
            </a:pPr>
            <a:r>
              <a:rPr lang="en-US" dirty="0"/>
              <a:t>They are designed for female use</a:t>
            </a:r>
          </a:p>
          <a:p>
            <a:pPr marL="0" indent="0">
              <a:buNone/>
            </a:pPr>
            <a:endParaRPr lang="en-US" dirty="0"/>
          </a:p>
          <a:p>
            <a:pPr marL="0" indent="0">
              <a:buNone/>
            </a:pPr>
            <a:r>
              <a:rPr lang="en-US" dirty="0" err="1"/>
              <a:t>Femidoms</a:t>
            </a:r>
            <a:r>
              <a:rPr lang="en-US" dirty="0"/>
              <a:t> are made from soft, thin polyurethane and it is worn inside of the vagina.</a:t>
            </a:r>
          </a:p>
          <a:p>
            <a:pPr marL="0" indent="0">
              <a:buNone/>
            </a:pPr>
            <a:endParaRPr lang="en-US" dirty="0"/>
          </a:p>
          <a:p>
            <a:pPr marL="0" indent="0">
              <a:buNone/>
            </a:pPr>
            <a:r>
              <a:rPr lang="en-US" dirty="0"/>
              <a:t>They stop pregnancy by stopping sperm from entering the uterus. This means it is a barrier method of contraception.</a:t>
            </a:r>
          </a:p>
          <a:p>
            <a:pPr marL="0" indent="0">
              <a:buNone/>
            </a:pPr>
            <a:endParaRPr lang="en-US" dirty="0"/>
          </a:p>
          <a:p>
            <a:pPr marL="0" indent="0">
              <a:buNone/>
            </a:pPr>
            <a:r>
              <a:rPr lang="en-US" dirty="0" err="1"/>
              <a:t>Femidoms</a:t>
            </a:r>
            <a:r>
              <a:rPr lang="en-US" dirty="0"/>
              <a:t> are effective in stopping pregnancy 79%-92% of the time. Reasons why they lose effectiveness is misuse in putting the </a:t>
            </a:r>
            <a:r>
              <a:rPr lang="en-US" dirty="0" err="1"/>
              <a:t>femidom</a:t>
            </a:r>
            <a:r>
              <a:rPr lang="en-US" dirty="0"/>
              <a:t> in place and they may slip out during sex.</a:t>
            </a:r>
          </a:p>
          <a:p>
            <a:pPr marL="0" indent="0">
              <a:buNone/>
            </a:pPr>
            <a:endParaRPr lang="en-US" dirty="0"/>
          </a:p>
          <a:p>
            <a:pPr marL="0" indent="0">
              <a:buNone/>
            </a:pPr>
            <a:endParaRPr lang="en-US" dirty="0"/>
          </a:p>
        </p:txBody>
      </p:sp>
      <p:pic>
        <p:nvPicPr>
          <p:cNvPr id="3" name="Picture 2"/>
          <p:cNvPicPr>
            <a:picLocks noChangeAspect="1"/>
          </p:cNvPicPr>
          <p:nvPr/>
        </p:nvPicPr>
        <p:blipFill>
          <a:blip r:embed="rId4"/>
          <a:stretch>
            <a:fillRect/>
          </a:stretch>
        </p:blipFill>
        <p:spPr>
          <a:xfrm>
            <a:off x="11679812" y="3638451"/>
            <a:ext cx="7366418" cy="4752528"/>
          </a:xfrm>
          <a:prstGeom prst="rect">
            <a:avLst/>
          </a:prstGeom>
        </p:spPr>
      </p:pic>
    </p:spTree>
    <p:extLst>
      <p:ext uri="{BB962C8B-B14F-4D97-AF65-F5344CB8AC3E}">
        <p14:creationId xmlns:p14="http://schemas.microsoft.com/office/powerpoint/2010/main" val="288088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Contraceptive Pill</a:t>
            </a:r>
          </a:p>
        </p:txBody>
      </p:sp>
      <p:sp>
        <p:nvSpPr>
          <p:cNvPr id="7" name="Content Placeholder 2"/>
          <p:cNvSpPr>
            <a:spLocks noGrp="1"/>
          </p:cNvSpPr>
          <p:nvPr>
            <p:ph idx="1"/>
          </p:nvPr>
        </p:nvSpPr>
        <p:spPr>
          <a:xfrm>
            <a:off x="907034" y="2486323"/>
            <a:ext cx="9294336" cy="8568952"/>
          </a:xfrm>
        </p:spPr>
        <p:txBody>
          <a:bodyPr>
            <a:normAutofit fontScale="85000" lnSpcReduction="20000"/>
          </a:bodyPr>
          <a:lstStyle/>
          <a:p>
            <a:pPr marL="0" indent="0">
              <a:buNone/>
            </a:pPr>
            <a:r>
              <a:rPr lang="en-US" dirty="0"/>
              <a:t>This is another very popular form of contraception with approximately 3.1 million women in UK taking the contraceptive pill.</a:t>
            </a:r>
          </a:p>
          <a:p>
            <a:pPr marL="0" indent="0">
              <a:buNone/>
            </a:pPr>
            <a:endParaRPr lang="en-US" dirty="0"/>
          </a:p>
          <a:p>
            <a:pPr marL="0" indent="0">
              <a:buNone/>
            </a:pPr>
            <a:r>
              <a:rPr lang="en-US" dirty="0"/>
              <a:t>This is designed for female use.</a:t>
            </a:r>
          </a:p>
          <a:p>
            <a:pPr marL="0" indent="0">
              <a:buNone/>
            </a:pPr>
            <a:endParaRPr lang="en-US" dirty="0"/>
          </a:p>
          <a:p>
            <a:pPr marL="0" indent="0">
              <a:buNone/>
            </a:pPr>
            <a:r>
              <a:rPr lang="en-US" dirty="0"/>
              <a:t>It works by a female taking one small tablet every day. It stops pregnancy by stopping the female body from releasing an egg each month. This means it is a hormonal contraceptive method.</a:t>
            </a:r>
          </a:p>
          <a:p>
            <a:pPr marL="0" indent="0">
              <a:buNone/>
            </a:pPr>
            <a:endParaRPr lang="en-US" dirty="0"/>
          </a:p>
          <a:p>
            <a:pPr marL="0" indent="0">
              <a:buNone/>
            </a:pPr>
            <a:r>
              <a:rPr lang="en-US" dirty="0"/>
              <a:t>The contraceptive pill is effective in stopping pregnancy 91%-99% of the time. Reasons why it may not be effective is due to forgetting to taking a tablet every day.</a:t>
            </a:r>
          </a:p>
          <a:p>
            <a:pPr marL="0" indent="0">
              <a:buNone/>
            </a:pPr>
            <a:endParaRPr lang="en-US" dirty="0"/>
          </a:p>
          <a:p>
            <a:pPr marL="0" indent="0">
              <a:buNone/>
            </a:pPr>
            <a:endParaRPr lang="en-US" dirty="0"/>
          </a:p>
        </p:txBody>
      </p:sp>
      <p:pic>
        <p:nvPicPr>
          <p:cNvPr id="4" name="Picture 3"/>
          <p:cNvPicPr>
            <a:picLocks noChangeAspect="1"/>
          </p:cNvPicPr>
          <p:nvPr/>
        </p:nvPicPr>
        <p:blipFill>
          <a:blip r:embed="rId4"/>
          <a:stretch>
            <a:fillRect/>
          </a:stretch>
        </p:blipFill>
        <p:spPr>
          <a:xfrm>
            <a:off x="11060162" y="3854475"/>
            <a:ext cx="8178167" cy="4595090"/>
          </a:xfrm>
          <a:prstGeom prst="rect">
            <a:avLst/>
          </a:prstGeom>
        </p:spPr>
      </p:pic>
    </p:spTree>
    <p:extLst>
      <p:ext uri="{BB962C8B-B14F-4D97-AF65-F5344CB8AC3E}">
        <p14:creationId xmlns:p14="http://schemas.microsoft.com/office/powerpoint/2010/main" val="1104838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Contraceptive Injection</a:t>
            </a:r>
          </a:p>
        </p:txBody>
      </p:sp>
      <p:sp>
        <p:nvSpPr>
          <p:cNvPr id="7" name="Content Placeholder 2"/>
          <p:cNvSpPr>
            <a:spLocks noGrp="1"/>
          </p:cNvSpPr>
          <p:nvPr>
            <p:ph idx="1"/>
          </p:nvPr>
        </p:nvSpPr>
        <p:spPr>
          <a:xfrm>
            <a:off x="907034" y="2486323"/>
            <a:ext cx="9294336" cy="8568952"/>
          </a:xfrm>
        </p:spPr>
        <p:txBody>
          <a:bodyPr>
            <a:normAutofit lnSpcReduction="10000"/>
          </a:bodyPr>
          <a:lstStyle/>
          <a:p>
            <a:pPr marL="0" indent="0">
              <a:buNone/>
            </a:pPr>
            <a:r>
              <a:rPr lang="en-US" dirty="0"/>
              <a:t>This is designed for female use.</a:t>
            </a:r>
          </a:p>
          <a:p>
            <a:pPr marL="0" indent="0">
              <a:buNone/>
            </a:pPr>
            <a:endParaRPr lang="en-US" dirty="0"/>
          </a:p>
          <a:p>
            <a:pPr marL="0" indent="0">
              <a:buNone/>
            </a:pPr>
            <a:r>
              <a:rPr lang="en-US" dirty="0"/>
              <a:t>This works by females being given an injection every 3 months. It stops the female body from producing an egg each month. This means it is a hormonal contraceptive method.</a:t>
            </a:r>
          </a:p>
          <a:p>
            <a:pPr marL="0" indent="0">
              <a:buNone/>
            </a:pPr>
            <a:endParaRPr lang="en-US" dirty="0"/>
          </a:p>
          <a:p>
            <a:pPr marL="0" indent="0">
              <a:buNone/>
            </a:pPr>
            <a:r>
              <a:rPr lang="en-US" dirty="0"/>
              <a:t>It is effective in stopping pregnancy 94%-99% of the time. One reason why it can lose effectiveness is not getting an injection within 3 months of the last injection.</a:t>
            </a:r>
          </a:p>
          <a:p>
            <a:pPr marL="0" indent="0">
              <a:buNone/>
            </a:pPr>
            <a:endParaRPr lang="en-US" dirty="0"/>
          </a:p>
        </p:txBody>
      </p:sp>
      <p:pic>
        <p:nvPicPr>
          <p:cNvPr id="3" name="Picture 2"/>
          <p:cNvPicPr>
            <a:picLocks noChangeAspect="1"/>
          </p:cNvPicPr>
          <p:nvPr/>
        </p:nvPicPr>
        <p:blipFill>
          <a:blip r:embed="rId4"/>
          <a:stretch>
            <a:fillRect/>
          </a:stretch>
        </p:blipFill>
        <p:spPr>
          <a:xfrm>
            <a:off x="11636226" y="4142507"/>
            <a:ext cx="7070328" cy="4704982"/>
          </a:xfrm>
          <a:prstGeom prst="rect">
            <a:avLst/>
          </a:prstGeom>
        </p:spPr>
      </p:pic>
    </p:spTree>
    <p:extLst>
      <p:ext uri="{BB962C8B-B14F-4D97-AF65-F5344CB8AC3E}">
        <p14:creationId xmlns:p14="http://schemas.microsoft.com/office/powerpoint/2010/main" val="2390666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sp>
        <p:nvSpPr>
          <p:cNvPr id="3" name="Rounded Rectangle 2"/>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1507846">
              <a:defRPr/>
            </a:pPr>
            <a:r>
              <a:rPr lang="en-US" sz="2968" dirty="0">
                <a:solidFill>
                  <a:prstClr val="black"/>
                </a:solidFill>
                <a:latin typeface="Comic Sans MS" panose="030F0702030302020204" pitchFamily="66" charset="0"/>
              </a:rPr>
              <a:t>Rules!</a:t>
            </a:r>
          </a:p>
          <a:p>
            <a:pPr algn="ctr" defTabSz="1507846">
              <a:defRPr/>
            </a:pPr>
            <a:endParaRPr lang="en-US" sz="2968" dirty="0">
              <a:solidFill>
                <a:prstClr val="black"/>
              </a:solidFill>
              <a:latin typeface="Comic Sans MS" panose="030F0702030302020204" pitchFamily="66" charset="0"/>
            </a:endParaRPr>
          </a:p>
          <a:p>
            <a:pPr algn="ctr" defTabSz="1507846">
              <a:defRPr/>
            </a:pPr>
            <a:r>
              <a:rPr lang="en-US" sz="2968" dirty="0">
                <a:solidFill>
                  <a:prstClr val="black"/>
                </a:solidFill>
                <a:latin typeface="Comic Sans MS" panose="030F0702030302020204" pitchFamily="66" charset="0"/>
              </a:rPr>
              <a:t>I will ask the question and give you some thinking time. (no more than 10 seconds)</a:t>
            </a:r>
          </a:p>
          <a:p>
            <a:pPr algn="ctr" defTabSz="1507846">
              <a:defRPr/>
            </a:pPr>
            <a:endParaRPr lang="en-US" sz="2968" dirty="0">
              <a:solidFill>
                <a:prstClr val="black"/>
              </a:solidFill>
              <a:latin typeface="Comic Sans MS" panose="030F0702030302020204" pitchFamily="66" charset="0"/>
            </a:endParaRPr>
          </a:p>
          <a:p>
            <a:pPr algn="ctr" defTabSz="1507846">
              <a:defRPr/>
            </a:pPr>
            <a:r>
              <a:rPr lang="en-US" sz="2968" dirty="0">
                <a:solidFill>
                  <a:prstClr val="black"/>
                </a:solidFill>
                <a:latin typeface="Comic Sans MS" panose="030F0702030302020204" pitchFamily="66" charset="0"/>
              </a:rPr>
              <a:t>Write the answer and turn your whiteboard over so nobody can see it.</a:t>
            </a:r>
          </a:p>
          <a:p>
            <a:pPr algn="ctr" defTabSz="1507846">
              <a:defRPr/>
            </a:pPr>
            <a:endParaRPr lang="en-US" sz="2968" dirty="0">
              <a:solidFill>
                <a:prstClr val="black"/>
              </a:solidFill>
              <a:latin typeface="Comic Sans MS" panose="030F0702030302020204" pitchFamily="66" charset="0"/>
            </a:endParaRPr>
          </a:p>
          <a:p>
            <a:pPr algn="ctr" defTabSz="1507846">
              <a:defRPr/>
            </a:pPr>
            <a:r>
              <a:rPr lang="en-US" sz="2968" dirty="0">
                <a:solidFill>
                  <a:prstClr val="black"/>
                </a:solidFill>
                <a:latin typeface="Comic Sans MS" panose="030F0702030302020204" pitchFamily="66" charset="0"/>
              </a:rPr>
              <a:t>When I am ready I will put on the 3 to 1 counter.</a:t>
            </a:r>
          </a:p>
          <a:p>
            <a:pPr algn="ctr" defTabSz="1507846">
              <a:defRPr/>
            </a:pPr>
            <a:endParaRPr lang="en-US" sz="2968" dirty="0">
              <a:solidFill>
                <a:prstClr val="black"/>
              </a:solidFill>
              <a:latin typeface="Comic Sans MS" panose="030F0702030302020204" pitchFamily="66" charset="0"/>
            </a:endParaRPr>
          </a:p>
          <a:p>
            <a:pPr algn="ctr" defTabSz="1507846">
              <a:defRPr/>
            </a:pPr>
            <a:r>
              <a:rPr lang="en-US" sz="2968" dirty="0">
                <a:solidFill>
                  <a:prstClr val="black"/>
                </a:solidFill>
                <a:latin typeface="Comic Sans MS" panose="030F0702030302020204" pitchFamily="66" charset="0"/>
              </a:rPr>
              <a:t>When ‘Show me’ appears on the board you must hold up your whiteboard (even if you don’t know the answer and there is nothing on your board)</a:t>
            </a:r>
          </a:p>
        </p:txBody>
      </p:sp>
      <p:sp>
        <p:nvSpPr>
          <p:cNvPr id="6" name="Rounded Rectangle 5"/>
          <p:cNvSpPr/>
          <p:nvPr/>
        </p:nvSpPr>
        <p:spPr>
          <a:xfrm>
            <a:off x="2106534" y="3510938"/>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1507846">
              <a:defRPr/>
            </a:pPr>
            <a:r>
              <a:rPr lang="en-US" sz="15830" dirty="0">
                <a:solidFill>
                  <a:prstClr val="black"/>
                </a:solidFill>
                <a:latin typeface="Comic Sans MS" panose="030F0702030302020204" pitchFamily="66" charset="0"/>
              </a:rPr>
              <a:t>3</a:t>
            </a:r>
          </a:p>
        </p:txBody>
      </p:sp>
      <p:sp>
        <p:nvSpPr>
          <p:cNvPr id="7" name="Rounded Rectangle 6"/>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1507846">
              <a:defRPr/>
            </a:pPr>
            <a:r>
              <a:rPr lang="en-US" sz="15830" dirty="0">
                <a:solidFill>
                  <a:prstClr val="black"/>
                </a:solidFill>
                <a:latin typeface="Comic Sans MS" panose="030F0702030302020204" pitchFamily="66" charset="0"/>
              </a:rPr>
              <a:t>2</a:t>
            </a:r>
          </a:p>
        </p:txBody>
      </p:sp>
      <p:sp>
        <p:nvSpPr>
          <p:cNvPr id="8" name="Rounded Rectangle 7"/>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1507846">
              <a:defRPr/>
            </a:pPr>
            <a:r>
              <a:rPr lang="en-US" sz="15830" dirty="0">
                <a:solidFill>
                  <a:prstClr val="black"/>
                </a:solidFill>
                <a:latin typeface="Comic Sans MS" panose="030F0702030302020204" pitchFamily="66" charset="0"/>
              </a:rPr>
              <a:t>1</a:t>
            </a:r>
          </a:p>
        </p:txBody>
      </p:sp>
      <p:sp>
        <p:nvSpPr>
          <p:cNvPr id="9" name="Rounded Rectangle 8"/>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1507846">
              <a:defRPr/>
            </a:pPr>
            <a:r>
              <a:rPr lang="en-US" sz="7915" dirty="0">
                <a:solidFill>
                  <a:prstClr val="black"/>
                </a:solidFill>
                <a:latin typeface="Comic Sans MS" panose="030F0702030302020204" pitchFamily="66" charset="0"/>
              </a:rPr>
              <a:t>Show me! </a:t>
            </a:r>
          </a:p>
          <a:p>
            <a:pPr algn="ctr" defTabSz="1507846">
              <a:defRPr/>
            </a:pPr>
            <a:r>
              <a:rPr lang="en-US" sz="5277" dirty="0">
                <a:solidFill>
                  <a:prstClr val="black"/>
                </a:solidFill>
                <a:latin typeface="Comic Sans MS" panose="030F0702030302020204" pitchFamily="66" charset="0"/>
              </a:rPr>
              <a:t>(even if your whiteboard is blank)</a:t>
            </a:r>
          </a:p>
        </p:txBody>
      </p:sp>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a:t>Hinge Questions – whiteboard activity</a:t>
            </a:r>
          </a:p>
        </p:txBody>
      </p:sp>
    </p:spTree>
    <p:extLst>
      <p:ext uri="{BB962C8B-B14F-4D97-AF65-F5344CB8AC3E}">
        <p14:creationId xmlns:p14="http://schemas.microsoft.com/office/powerpoint/2010/main" val="4130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P spid="7" grpId="0" animBg="1"/>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a:t>Hinge Questions – whiteboard activity</a:t>
            </a:r>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dirty="0"/>
              <a:t>What is being defined below?</a:t>
            </a:r>
          </a:p>
          <a:p>
            <a:pPr marL="0" indent="0">
              <a:buNone/>
            </a:pPr>
            <a:endParaRPr lang="en-US" dirty="0"/>
          </a:p>
          <a:p>
            <a:pPr marL="0" indent="0">
              <a:buNone/>
            </a:pPr>
            <a:r>
              <a:rPr lang="en-US" sz="4800" dirty="0"/>
              <a:t>“a method or technique used to prevent pregnancy and reduce the risk of spreading STIs as a result of having sex”</a:t>
            </a:r>
            <a:endParaRPr lang="en-US" sz="4800" dirty="0">
              <a:solidFill>
                <a:prstClr val="black"/>
              </a:solidFill>
              <a:latin typeface="Calibri" panose="020F0502020204030204" pitchFamily="34" charset="0"/>
              <a:cs typeface="Calibri" panose="020F0502020204030204" pitchFamily="34" charset="0"/>
            </a:endParaRP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srgbClr val="FF0000"/>
                </a:solidFill>
                <a:latin typeface="Calibri" panose="020F0502020204030204" pitchFamily="34" charset="0"/>
                <a:cs typeface="Calibri" panose="020F0502020204030204" pitchFamily="34" charset="0"/>
              </a:rPr>
              <a:t>Contraception</a:t>
            </a:r>
          </a:p>
        </p:txBody>
      </p:sp>
    </p:spTree>
    <p:extLst>
      <p:ext uri="{BB962C8B-B14F-4D97-AF65-F5344CB8AC3E}">
        <p14:creationId xmlns:p14="http://schemas.microsoft.com/office/powerpoint/2010/main" val="16306765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a:t>Hinge Questions – whiteboard activity</a:t>
            </a:r>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dirty="0"/>
              <a:t>What type of contraceptive method is being described?</a:t>
            </a:r>
            <a:endParaRPr lang="en-US" sz="4800" dirty="0"/>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prstClr val="black"/>
                </a:solidFill>
                <a:latin typeface="Calibri" panose="020F0502020204030204" pitchFamily="34" charset="0"/>
                <a:cs typeface="Calibri" panose="020F0502020204030204" pitchFamily="34" charset="0"/>
              </a:rPr>
              <a:t>“stopping sperm from entering the body”</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srgbClr val="FF0000"/>
                </a:solidFill>
                <a:latin typeface="Calibri" panose="020F0502020204030204" pitchFamily="34" charset="0"/>
                <a:cs typeface="Calibri" panose="020F0502020204030204" pitchFamily="34" charset="0"/>
              </a:rPr>
              <a:t>Barrier</a:t>
            </a:r>
          </a:p>
        </p:txBody>
      </p:sp>
    </p:spTree>
    <p:extLst>
      <p:ext uri="{BB962C8B-B14F-4D97-AF65-F5344CB8AC3E}">
        <p14:creationId xmlns:p14="http://schemas.microsoft.com/office/powerpoint/2010/main" val="26386977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a:t>Hinge Questions – whiteboard activity</a:t>
            </a:r>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dirty="0"/>
              <a:t>What type of contraceptive method is being described?</a:t>
            </a:r>
            <a:endParaRPr lang="en-US" sz="4800" dirty="0"/>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prstClr val="black"/>
                </a:solidFill>
                <a:latin typeface="Calibri" panose="020F0502020204030204" pitchFamily="34" charset="0"/>
                <a:cs typeface="Calibri" panose="020F0502020204030204" pitchFamily="34" charset="0"/>
              </a:rPr>
              <a:t>“use of hormones to alter the internal workings of the female body to prevent </a:t>
            </a:r>
            <a:r>
              <a:rPr lang="en-US" sz="4800" dirty="0" err="1">
                <a:solidFill>
                  <a:prstClr val="black"/>
                </a:solidFill>
                <a:latin typeface="Calibri" panose="020F0502020204030204" pitchFamily="34" charset="0"/>
                <a:cs typeface="Calibri" panose="020F0502020204030204" pitchFamily="34" charset="0"/>
              </a:rPr>
              <a:t>pregnacy</a:t>
            </a:r>
            <a:r>
              <a:rPr lang="en-US" sz="4800" dirty="0">
                <a:solidFill>
                  <a:prstClr val="black"/>
                </a:solidFill>
                <a:latin typeface="Calibri" panose="020F0502020204030204" pitchFamily="34" charset="0"/>
                <a:cs typeface="Calibri" panose="020F0502020204030204" pitchFamily="34" charset="0"/>
              </a:rPr>
              <a:t>”</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srgbClr val="FF0000"/>
                </a:solidFill>
                <a:latin typeface="Calibri" panose="020F0502020204030204" pitchFamily="34" charset="0"/>
                <a:cs typeface="Calibri" panose="020F0502020204030204" pitchFamily="34" charset="0"/>
              </a:rPr>
              <a:t>Hormonal</a:t>
            </a:r>
          </a:p>
        </p:txBody>
      </p:sp>
    </p:spTree>
    <p:extLst>
      <p:ext uri="{BB962C8B-B14F-4D97-AF65-F5344CB8AC3E}">
        <p14:creationId xmlns:p14="http://schemas.microsoft.com/office/powerpoint/2010/main" val="1390464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5" y="-14593"/>
            <a:ext cx="20104097" cy="1612956"/>
            <a:chOff x="2" y="1383733"/>
            <a:chExt cx="12191998" cy="762000"/>
          </a:xfrm>
        </p:grpSpPr>
        <p:sp>
          <p:nvSpPr>
            <p:cNvPr id="15" name="Rectangle 14"/>
            <p:cNvSpPr/>
            <p:nvPr/>
          </p:nvSpPr>
          <p:spPr>
            <a:xfrm>
              <a:off x="2" y="1383733"/>
              <a:ext cx="12191998" cy="762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1507864">
                <a:defRPr/>
              </a:pPr>
              <a:endParaRPr lang="en-US" sz="2970">
                <a:solidFill>
                  <a:prstClr val="black"/>
                </a:solidFill>
                <a:latin typeface="Franklin Gothic Book" panose="020B0503020102020204" pitchFamily="34" charset="0"/>
              </a:endParaRPr>
            </a:p>
          </p:txBody>
        </p:sp>
        <p:sp>
          <p:nvSpPr>
            <p:cNvPr id="18" name="TextBox 17"/>
            <p:cNvSpPr txBox="1"/>
            <p:nvPr/>
          </p:nvSpPr>
          <p:spPr>
            <a:xfrm>
              <a:off x="591236" y="1535991"/>
              <a:ext cx="8248524" cy="379285"/>
            </a:xfrm>
            <a:prstGeom prst="rect">
              <a:avLst/>
            </a:prstGeom>
            <a:noFill/>
          </p:spPr>
          <p:txBody>
            <a:bodyPr wrap="square" rtlCol="0">
              <a:spAutoFit/>
            </a:bodyPr>
            <a:lstStyle/>
            <a:p>
              <a:pPr defTabSz="1507864">
                <a:defRPr/>
              </a:pPr>
              <a:r>
                <a:rPr lang="en-US" sz="4617" b="1" dirty="0">
                  <a:solidFill>
                    <a:prstClr val="black"/>
                  </a:solidFill>
                  <a:latin typeface="Franklin Gothic Book" panose="020B0503020102020204" pitchFamily="34" charset="0"/>
                </a:rPr>
                <a:t>Write the date: </a:t>
              </a:r>
              <a:fld id="{E9B3C7B6-A1A6-4450-882E-8E81154708EB}" type="datetime4">
                <a:rPr lang="en-GB" sz="4617" b="1">
                  <a:solidFill>
                    <a:prstClr val="black"/>
                  </a:solidFill>
                  <a:latin typeface="Franklin Gothic Book" panose="020B0503020102020204" pitchFamily="34" charset="0"/>
                </a:rPr>
                <a:pPr defTabSz="1507864">
                  <a:defRPr/>
                </a:pPr>
                <a:t>17 May 2024</a:t>
              </a:fld>
              <a:r>
                <a:rPr lang="en-US" sz="4617" b="1" dirty="0">
                  <a:solidFill>
                    <a:prstClr val="black"/>
                  </a:solidFill>
                  <a:latin typeface="Franklin Gothic Book" panose="020B0503020102020204" pitchFamily="34" charset="0"/>
                </a:rPr>
                <a:t> </a:t>
              </a:r>
            </a:p>
          </p:txBody>
        </p:sp>
        <p:pic>
          <p:nvPicPr>
            <p:cNvPr id="22" name="Picture 21"/>
            <p:cNvPicPr>
              <a:picLocks noChangeAspect="1"/>
            </p:cNvPicPr>
            <p:nvPr/>
          </p:nvPicPr>
          <p:blipFill>
            <a:blip r:embed="rId2"/>
            <a:stretch>
              <a:fillRect/>
            </a:stretch>
          </p:blipFill>
          <p:spPr>
            <a:xfrm>
              <a:off x="117764" y="1552802"/>
              <a:ext cx="473472" cy="473472"/>
            </a:xfrm>
            <a:prstGeom prst="rect">
              <a:avLst/>
            </a:prstGeom>
          </p:spPr>
        </p:pic>
      </p:grpSp>
      <p:grpSp>
        <p:nvGrpSpPr>
          <p:cNvPr id="23" name="Group 22"/>
          <p:cNvGrpSpPr/>
          <p:nvPr/>
        </p:nvGrpSpPr>
        <p:grpSpPr>
          <a:xfrm>
            <a:off x="5" y="1592694"/>
            <a:ext cx="20104097" cy="1708831"/>
            <a:chOff x="1" y="2129870"/>
            <a:chExt cx="12191999" cy="762000"/>
          </a:xfrm>
        </p:grpSpPr>
        <p:sp>
          <p:nvSpPr>
            <p:cNvPr id="24" name="Rectangle 23"/>
            <p:cNvSpPr/>
            <p:nvPr/>
          </p:nvSpPr>
          <p:spPr>
            <a:xfrm>
              <a:off x="1" y="2129870"/>
              <a:ext cx="12191999" cy="762000"/>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algn="ctr" defTabSz="1507864">
                <a:defRPr/>
              </a:pPr>
              <a:endParaRPr lang="en-US" sz="2970" kern="0">
                <a:solidFill>
                  <a:prstClr val="black"/>
                </a:solidFill>
                <a:latin typeface="Franklin Gothic Book" panose="020B0503020102020204" pitchFamily="34" charset="0"/>
              </a:endParaRPr>
            </a:p>
          </p:txBody>
        </p:sp>
        <p:pic>
          <p:nvPicPr>
            <p:cNvPr id="25" name="Picture 24"/>
            <p:cNvPicPr>
              <a:picLocks noChangeAspect="1"/>
            </p:cNvPicPr>
            <p:nvPr/>
          </p:nvPicPr>
          <p:blipFill>
            <a:blip r:embed="rId3"/>
            <a:stretch>
              <a:fillRect/>
            </a:stretch>
          </p:blipFill>
          <p:spPr>
            <a:xfrm>
              <a:off x="131695" y="2272505"/>
              <a:ext cx="476730" cy="476730"/>
            </a:xfrm>
            <a:prstGeom prst="rect">
              <a:avLst/>
            </a:prstGeom>
          </p:spPr>
        </p:pic>
        <p:sp>
          <p:nvSpPr>
            <p:cNvPr id="26" name="TextBox 25"/>
            <p:cNvSpPr txBox="1"/>
            <p:nvPr/>
          </p:nvSpPr>
          <p:spPr>
            <a:xfrm>
              <a:off x="608424" y="2272505"/>
              <a:ext cx="9508178" cy="358005"/>
            </a:xfrm>
            <a:prstGeom prst="rect">
              <a:avLst/>
            </a:prstGeom>
            <a:noFill/>
          </p:spPr>
          <p:txBody>
            <a:bodyPr wrap="square" rtlCol="0">
              <a:spAutoFit/>
            </a:bodyPr>
            <a:lstStyle/>
            <a:p>
              <a:pPr defTabSz="1507864">
                <a:defRPr/>
              </a:pPr>
              <a:r>
                <a:rPr lang="en-US" sz="4617" b="1" kern="0" dirty="0">
                  <a:solidFill>
                    <a:prstClr val="black"/>
                  </a:solidFill>
                  <a:latin typeface="Franklin Gothic Book" panose="020B0503020102020204" pitchFamily="34" charset="0"/>
                </a:rPr>
                <a:t>Write the title: Introduction to contraception</a:t>
              </a:r>
              <a:endParaRPr lang="en-US" sz="4617" kern="0" dirty="0">
                <a:solidFill>
                  <a:prstClr val="black"/>
                </a:solidFill>
                <a:latin typeface="Franklin Gothic Book" panose="020B0503020102020204" pitchFamily="34" charset="0"/>
              </a:endParaRPr>
            </a:p>
          </p:txBody>
        </p:sp>
      </p:grpSp>
      <p:grpSp>
        <p:nvGrpSpPr>
          <p:cNvPr id="27" name="Group 26"/>
          <p:cNvGrpSpPr/>
          <p:nvPr/>
        </p:nvGrpSpPr>
        <p:grpSpPr>
          <a:xfrm>
            <a:off x="0" y="3332127"/>
            <a:ext cx="20104100" cy="1605558"/>
            <a:chOff x="0" y="2892959"/>
            <a:chExt cx="12192000" cy="687224"/>
          </a:xfrm>
        </p:grpSpPr>
        <p:sp>
          <p:nvSpPr>
            <p:cNvPr id="28" name="Rectangle 27"/>
            <p:cNvSpPr/>
            <p:nvPr/>
          </p:nvSpPr>
          <p:spPr>
            <a:xfrm>
              <a:off x="0" y="2892959"/>
              <a:ext cx="12192000" cy="687224"/>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algn="ctr" defTabSz="1507864">
                <a:defRPr/>
              </a:pPr>
              <a:endParaRPr lang="en-US" sz="2970" kern="0">
                <a:solidFill>
                  <a:prstClr val="black"/>
                </a:solidFill>
                <a:latin typeface="Franklin Gothic Book" panose="020B0503020102020204" pitchFamily="34" charset="0"/>
              </a:endParaRPr>
            </a:p>
          </p:txBody>
        </p:sp>
        <p:sp>
          <p:nvSpPr>
            <p:cNvPr id="29" name="TextBox 28"/>
            <p:cNvSpPr txBox="1"/>
            <p:nvPr/>
          </p:nvSpPr>
          <p:spPr>
            <a:xfrm>
              <a:off x="652956" y="2986304"/>
              <a:ext cx="8248524" cy="343642"/>
            </a:xfrm>
            <a:prstGeom prst="rect">
              <a:avLst/>
            </a:prstGeom>
            <a:noFill/>
          </p:spPr>
          <p:txBody>
            <a:bodyPr wrap="square" rtlCol="0">
              <a:spAutoFit/>
            </a:bodyPr>
            <a:lstStyle/>
            <a:p>
              <a:pPr defTabSz="1507864">
                <a:defRPr/>
              </a:pPr>
              <a:r>
                <a:rPr lang="en-US" sz="4617" b="1" kern="0" dirty="0">
                  <a:solidFill>
                    <a:prstClr val="black"/>
                  </a:solidFill>
                  <a:latin typeface="Franklin Gothic Book" panose="020B0503020102020204" pitchFamily="34" charset="0"/>
                </a:rPr>
                <a:t>Underline both!</a:t>
              </a:r>
            </a:p>
          </p:txBody>
        </p:sp>
        <p:pic>
          <p:nvPicPr>
            <p:cNvPr id="30" name="Picture 29"/>
            <p:cNvPicPr>
              <a:picLocks noChangeAspect="1"/>
            </p:cNvPicPr>
            <p:nvPr/>
          </p:nvPicPr>
          <p:blipFill>
            <a:blip r:embed="rId4"/>
            <a:stretch>
              <a:fillRect/>
            </a:stretch>
          </p:blipFill>
          <p:spPr>
            <a:xfrm>
              <a:off x="132245" y="2986304"/>
              <a:ext cx="500534" cy="500534"/>
            </a:xfrm>
            <a:prstGeom prst="rect">
              <a:avLst/>
            </a:prstGeom>
          </p:spPr>
        </p:pic>
      </p:grpSp>
      <p:sp>
        <p:nvSpPr>
          <p:cNvPr id="31" name="Rectangle 30"/>
          <p:cNvSpPr/>
          <p:nvPr/>
        </p:nvSpPr>
        <p:spPr>
          <a:xfrm>
            <a:off x="0" y="4934466"/>
            <a:ext cx="20104097" cy="6374487"/>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algn="ctr" defTabSz="1507864">
              <a:defRPr/>
            </a:pPr>
            <a:endParaRPr lang="en-US" sz="2970" kern="0" dirty="0">
              <a:solidFill>
                <a:prstClr val="black"/>
              </a:solidFill>
              <a:latin typeface="Franklin Gothic Book" panose="020B0503020102020204" pitchFamily="34" charset="0"/>
            </a:endParaRPr>
          </a:p>
        </p:txBody>
      </p:sp>
      <p:pic>
        <p:nvPicPr>
          <p:cNvPr id="32" name="Picture 31"/>
          <p:cNvPicPr>
            <a:picLocks noChangeAspect="1"/>
          </p:cNvPicPr>
          <p:nvPr/>
        </p:nvPicPr>
        <p:blipFill>
          <a:blip r:embed="rId5"/>
          <a:stretch>
            <a:fillRect/>
          </a:stretch>
        </p:blipFill>
        <p:spPr>
          <a:xfrm>
            <a:off x="202894" y="5002328"/>
            <a:ext cx="799702" cy="1049099"/>
          </a:xfrm>
          <a:prstGeom prst="rect">
            <a:avLst/>
          </a:prstGeom>
        </p:spPr>
      </p:pic>
      <p:sp>
        <p:nvSpPr>
          <p:cNvPr id="33" name="TextBox 32"/>
          <p:cNvSpPr txBox="1"/>
          <p:nvPr/>
        </p:nvSpPr>
        <p:spPr>
          <a:xfrm>
            <a:off x="1143522" y="5034741"/>
            <a:ext cx="19060674" cy="6995056"/>
          </a:xfrm>
          <a:prstGeom prst="rect">
            <a:avLst/>
          </a:prstGeom>
          <a:noFill/>
        </p:spPr>
        <p:txBody>
          <a:bodyPr wrap="square" rtlCol="0">
            <a:spAutoFit/>
          </a:bodyPr>
          <a:lstStyle/>
          <a:p>
            <a:pPr defTabSz="1507864">
              <a:defRPr/>
            </a:pPr>
            <a:r>
              <a:rPr lang="en-US" sz="4617" b="1" dirty="0">
                <a:solidFill>
                  <a:prstClr val="black"/>
                </a:solidFill>
                <a:latin typeface="Franklin Gothic Book" panose="020B0503020102020204" pitchFamily="34" charset="0"/>
              </a:rPr>
              <a:t>Complete the do now task:</a:t>
            </a:r>
          </a:p>
          <a:p>
            <a:pPr defTabSz="1507864">
              <a:defRPr/>
            </a:pPr>
            <a:endParaRPr lang="en-US" sz="4617" b="1" dirty="0">
              <a:solidFill>
                <a:prstClr val="black"/>
              </a:solidFill>
              <a:latin typeface="Franklin Gothic Book" panose="020B0503020102020204" pitchFamily="34" charset="0"/>
            </a:endParaRPr>
          </a:p>
          <a:p>
            <a:pPr defTabSz="1507864">
              <a:defRPr/>
            </a:pPr>
            <a:endParaRPr lang="en-US" sz="3958" b="1" dirty="0">
              <a:solidFill>
                <a:prstClr val="black"/>
              </a:solidFill>
              <a:latin typeface="Franklin Gothic Book" panose="020B0503020102020204" pitchFamily="34" charset="0"/>
            </a:endParaRPr>
          </a:p>
          <a:p>
            <a:pPr marL="742950" indent="-742950" defTabSz="1507864">
              <a:buAutoNum type="arabicPeriod"/>
              <a:defRPr/>
            </a:pPr>
            <a:r>
              <a:rPr lang="en-US" sz="3958" b="1" dirty="0">
                <a:solidFill>
                  <a:prstClr val="black"/>
                </a:solidFill>
                <a:latin typeface="Franklin Gothic Book" panose="020B0503020102020204" pitchFamily="34" charset="0"/>
              </a:rPr>
              <a:t>True or False – it is illegal to have a nude image of someone under 18 even if they sent it without asking</a:t>
            </a:r>
          </a:p>
          <a:p>
            <a:pPr defTabSz="1507864">
              <a:defRPr/>
            </a:pPr>
            <a:endParaRPr lang="en-US" sz="3958" b="1" dirty="0">
              <a:solidFill>
                <a:prstClr val="black"/>
              </a:solidFill>
              <a:latin typeface="Franklin Gothic Book" panose="020B0503020102020204" pitchFamily="34" charset="0"/>
            </a:endParaRPr>
          </a:p>
          <a:p>
            <a:pPr lvl="0" defTabSz="1507864">
              <a:defRPr/>
            </a:pPr>
            <a:r>
              <a:rPr lang="en-US" sz="3958" b="1" dirty="0">
                <a:solidFill>
                  <a:prstClr val="black"/>
                </a:solidFill>
              </a:rPr>
              <a:t>2. Give an example of a relationship myth from the media</a:t>
            </a:r>
            <a:endParaRPr lang="en-US" sz="5400" b="1" dirty="0">
              <a:solidFill>
                <a:prstClr val="black"/>
              </a:solidFill>
            </a:endParaRPr>
          </a:p>
          <a:p>
            <a:pPr defTabSz="1507864">
              <a:defRPr/>
            </a:pPr>
            <a:endParaRPr lang="en-US" sz="3958" b="1" dirty="0">
              <a:solidFill>
                <a:prstClr val="black"/>
              </a:solidFill>
              <a:latin typeface="Franklin Gothic Book" panose="020B0503020102020204" pitchFamily="34" charset="0"/>
            </a:endParaRPr>
          </a:p>
          <a:p>
            <a:pPr defTabSz="1507864">
              <a:defRPr/>
            </a:pPr>
            <a:r>
              <a:rPr lang="en-US" sz="3958" b="1" dirty="0">
                <a:solidFill>
                  <a:prstClr val="black"/>
                </a:solidFill>
                <a:latin typeface="Franklin Gothic Book" panose="020B0503020102020204" pitchFamily="34" charset="0"/>
              </a:rPr>
              <a:t>3. True or False – actors in pornography may have had surgery so they can have a more “ideal” sexual body?</a:t>
            </a:r>
          </a:p>
          <a:p>
            <a:pPr defTabSz="1507864">
              <a:defRPr/>
            </a:pPr>
            <a:endParaRPr lang="en-US" sz="3958" b="1" dirty="0">
              <a:solidFill>
                <a:prstClr val="black"/>
              </a:solidFill>
              <a:latin typeface="Franklin Gothic Book" panose="020B0503020102020204" pitchFamily="34" charset="0"/>
            </a:endParaRPr>
          </a:p>
        </p:txBody>
      </p:sp>
      <p:sp>
        <p:nvSpPr>
          <p:cNvPr id="34" name="Rectangle 33"/>
          <p:cNvSpPr/>
          <p:nvPr/>
        </p:nvSpPr>
        <p:spPr>
          <a:xfrm>
            <a:off x="1077315" y="10126203"/>
            <a:ext cx="18615256" cy="1096725"/>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1507864">
              <a:defRPr/>
            </a:pPr>
            <a:r>
              <a:rPr lang="en-GB" sz="3958" b="1" kern="0" dirty="0">
                <a:solidFill>
                  <a:prstClr val="white"/>
                </a:solidFill>
                <a:latin typeface="Calibri" panose="020F0502020204030204"/>
              </a:rPr>
              <a:t>True</a:t>
            </a:r>
          </a:p>
        </p:txBody>
      </p:sp>
      <p:sp>
        <p:nvSpPr>
          <p:cNvPr id="35" name="Rectangle 34"/>
          <p:cNvSpPr/>
          <p:nvPr/>
        </p:nvSpPr>
        <p:spPr>
          <a:xfrm>
            <a:off x="1120767" y="8499685"/>
            <a:ext cx="18310660" cy="1389228"/>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1507864">
              <a:defRPr/>
            </a:pPr>
            <a:r>
              <a:rPr lang="en-US" sz="3200" b="1" kern="0" dirty="0">
                <a:solidFill>
                  <a:prstClr val="white"/>
                </a:solidFill>
                <a:latin typeface="Calibri" panose="020F0502020204030204"/>
              </a:rPr>
              <a:t>Falling in love at first sight, people hate each other before falling in love, relationships involve dramatic arguments that include friends, romantic gestures always win people over, most relationships include multiple breakups and getting back together, kissing quickly leads to other sexual </a:t>
            </a:r>
            <a:r>
              <a:rPr lang="en-US" sz="3200" b="1" kern="0" dirty="0" err="1">
                <a:solidFill>
                  <a:prstClr val="white"/>
                </a:solidFill>
                <a:latin typeface="Calibri" panose="020F0502020204030204"/>
              </a:rPr>
              <a:t>behaviours</a:t>
            </a:r>
            <a:endParaRPr lang="en-GB" sz="3200" b="1" kern="0" dirty="0">
              <a:solidFill>
                <a:prstClr val="white"/>
              </a:solidFill>
              <a:latin typeface="Calibri" panose="020F0502020204030204"/>
            </a:endParaRPr>
          </a:p>
        </p:txBody>
      </p:sp>
      <p:sp>
        <p:nvSpPr>
          <p:cNvPr id="36" name="Rectangle 35"/>
          <p:cNvSpPr/>
          <p:nvPr/>
        </p:nvSpPr>
        <p:spPr>
          <a:xfrm>
            <a:off x="1177167" y="7096179"/>
            <a:ext cx="18131621" cy="1096389"/>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1507864">
              <a:defRPr/>
            </a:pPr>
            <a:r>
              <a:rPr lang="en-US" sz="3958" b="1" kern="0" dirty="0">
                <a:solidFill>
                  <a:prstClr val="white"/>
                </a:solidFill>
                <a:latin typeface="Calibri" panose="020F0502020204030204"/>
              </a:rPr>
              <a:t>true</a:t>
            </a:r>
            <a:endParaRPr lang="en-GB" sz="3958" b="1" kern="0" dirty="0">
              <a:solidFill>
                <a:prstClr val="white"/>
              </a:solidFill>
              <a:latin typeface="Calibri" panose="020F0502020204030204"/>
            </a:endParaRPr>
          </a:p>
        </p:txBody>
      </p:sp>
      <p:pic>
        <p:nvPicPr>
          <p:cNvPr id="37" name="Picture 10" descr="Image result for cartoon ruler transparent backgroun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53441" y="3544142"/>
            <a:ext cx="1199906" cy="257904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llustration of Emoticon smiley making silence sign. Download a Free  Preview or High Quality Adobe Illustra… | Animated smiley faces, Funny emoji,  Funny emoji faces"/>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0" b="85829" l="0" r="100000"/>
                    </a14:imgEffect>
                    <a14:imgEffect>
                      <a14:saturation sat="154000"/>
                    </a14:imgEffect>
                  </a14:imgLayer>
                </a14:imgProps>
              </a:ext>
              <a:ext uri="{28A0092B-C50C-407E-A947-70E740481C1C}">
                <a14:useLocalDpi xmlns:a14="http://schemas.microsoft.com/office/drawing/2010/main" val="0"/>
              </a:ext>
            </a:extLst>
          </a:blip>
          <a:srcRect b="7773"/>
          <a:stretch/>
        </p:blipFill>
        <p:spPr bwMode="auto">
          <a:xfrm>
            <a:off x="18006177" y="5034740"/>
            <a:ext cx="1839375" cy="2362530"/>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6" descr="100,000 Quiet Vector Images | Depositphotos"/>
          <p:cNvSpPr>
            <a:spLocks noChangeAspect="1" noChangeArrowheads="1"/>
          </p:cNvSpPr>
          <p:nvPr/>
        </p:nvSpPr>
        <p:spPr bwMode="auto">
          <a:xfrm>
            <a:off x="256536" y="-237815"/>
            <a:ext cx="502603" cy="50260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50781" tIns="75392" rIns="150781" bIns="75392" numCol="1" anchor="t" anchorCtr="0" compatLnSpc="1">
            <a:prstTxWarp prst="textNoShape">
              <a:avLst/>
            </a:prstTxWarp>
          </a:bodyPr>
          <a:lstStyle/>
          <a:p>
            <a:pPr defTabSz="1507864">
              <a:defRPr/>
            </a:pPr>
            <a:endParaRPr lang="en-GB" sz="2970">
              <a:solidFill>
                <a:prstClr val="black"/>
              </a:solidFill>
              <a:latin typeface="Comic Sans MS"/>
            </a:endParaRPr>
          </a:p>
        </p:txBody>
      </p:sp>
      <p:pic>
        <p:nvPicPr>
          <p:cNvPr id="1032" name="Picture 8" descr="red pen cartoon vector object 4557709 Vector Art at Vecteezy"/>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0737939">
            <a:off x="17972616" y="7071537"/>
            <a:ext cx="2605052" cy="260505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513630" y="84020"/>
            <a:ext cx="10381918" cy="1537322"/>
          </a:xfrm>
          <a:prstGeom prst="rect">
            <a:avLst/>
          </a:prstGeom>
        </p:spPr>
      </p:pic>
    </p:spTree>
    <p:extLst>
      <p:ext uri="{BB962C8B-B14F-4D97-AF65-F5344CB8AC3E}">
        <p14:creationId xmlns:p14="http://schemas.microsoft.com/office/powerpoint/2010/main" val="1289395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additive="base">
                                        <p:cTn id="13" dur="500" fill="hold"/>
                                        <p:tgtEl>
                                          <p:spTgt spid="35"/>
                                        </p:tgtEl>
                                        <p:attrNameLst>
                                          <p:attrName>ppt_x</p:attrName>
                                        </p:attrNameLst>
                                      </p:cBhvr>
                                      <p:tavLst>
                                        <p:tav tm="0">
                                          <p:val>
                                            <p:strVal val="#ppt_x"/>
                                          </p:val>
                                        </p:tav>
                                        <p:tav tm="100000">
                                          <p:val>
                                            <p:strVal val="#ppt_x"/>
                                          </p:val>
                                        </p:tav>
                                      </p:tavLst>
                                    </p:anim>
                                    <p:anim calcmode="lin" valueType="num">
                                      <p:cBhvr additive="base">
                                        <p:cTn id="1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ppt_x"/>
                                          </p:val>
                                        </p:tav>
                                        <p:tav tm="100000">
                                          <p:val>
                                            <p:strVal val="#ppt_x"/>
                                          </p:val>
                                        </p:tav>
                                      </p:tavLst>
                                    </p:anim>
                                    <p:anim calcmode="lin" valueType="num">
                                      <p:cBhvr additive="base">
                                        <p:cTn id="20"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a:t>Hinge Questions – whiteboard activity</a:t>
            </a:r>
          </a:p>
        </p:txBody>
      </p:sp>
      <p:sp>
        <p:nvSpPr>
          <p:cNvPr id="13" name="Content Placeholder 2"/>
          <p:cNvSpPr>
            <a:spLocks noGrp="1"/>
          </p:cNvSpPr>
          <p:nvPr>
            <p:ph idx="1"/>
          </p:nvPr>
        </p:nvSpPr>
        <p:spPr>
          <a:xfrm>
            <a:off x="621631" y="2941638"/>
            <a:ext cx="18762609" cy="8041629"/>
          </a:xfrm>
        </p:spPr>
        <p:txBody>
          <a:bodyPr>
            <a:normAutofit fontScale="85000" lnSpcReduction="20000"/>
          </a:bodyPr>
          <a:lstStyle/>
          <a:p>
            <a:pPr marL="0" indent="0">
              <a:buNone/>
            </a:pPr>
            <a:r>
              <a:rPr lang="en-US" dirty="0"/>
              <a:t>What type of contraception method is being described?</a:t>
            </a:r>
            <a:endParaRPr lang="en-US" sz="4800" dirty="0"/>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prstClr val="black"/>
                </a:solidFill>
                <a:latin typeface="Calibri" panose="020F0502020204030204" pitchFamily="34" charset="0"/>
                <a:cs typeface="Calibri" panose="020F0502020204030204" pitchFamily="34" charset="0"/>
              </a:rPr>
              <a:t>“designed for male use. A thin layer of latex covers the penis to catch sperm and prevent it from meeting the egg”</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prstClr val="black"/>
                </a:solidFill>
                <a:latin typeface="Calibri" panose="020F0502020204030204" pitchFamily="34" charset="0"/>
                <a:cs typeface="Calibri" panose="020F0502020204030204" pitchFamily="34" charset="0"/>
              </a:rPr>
              <a:t>A – Condom</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prstClr val="black"/>
                </a:solidFill>
                <a:latin typeface="Calibri" panose="020F0502020204030204" pitchFamily="34" charset="0"/>
                <a:cs typeface="Calibri" panose="020F0502020204030204" pitchFamily="34" charset="0"/>
              </a:rPr>
              <a:t>B- </a:t>
            </a:r>
            <a:r>
              <a:rPr lang="en-US" sz="4800" dirty="0" err="1">
                <a:solidFill>
                  <a:prstClr val="black"/>
                </a:solidFill>
                <a:latin typeface="Calibri" panose="020F0502020204030204" pitchFamily="34" charset="0"/>
                <a:cs typeface="Calibri" panose="020F0502020204030204" pitchFamily="34" charset="0"/>
              </a:rPr>
              <a:t>Femidom</a:t>
            </a:r>
            <a:endParaRPr lang="en-US" sz="4800" dirty="0">
              <a:solidFill>
                <a:prstClr val="black"/>
              </a:solidFill>
              <a:latin typeface="Calibri" panose="020F0502020204030204" pitchFamily="34" charset="0"/>
              <a:cs typeface="Calibri" panose="020F0502020204030204" pitchFamily="34" charset="0"/>
            </a:endParaRP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prstClr val="black"/>
                </a:solidFill>
                <a:latin typeface="Calibri" panose="020F0502020204030204" pitchFamily="34" charset="0"/>
                <a:cs typeface="Calibri" panose="020F0502020204030204" pitchFamily="34" charset="0"/>
              </a:rPr>
              <a:t>C – Contraceptive Pill</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prstClr val="black"/>
                </a:solidFill>
                <a:latin typeface="Calibri" panose="020F0502020204030204" pitchFamily="34" charset="0"/>
                <a:cs typeface="Calibri" panose="020F0502020204030204" pitchFamily="34" charset="0"/>
              </a:rPr>
              <a:t>D – Contraceptive Injection</a:t>
            </a:r>
          </a:p>
        </p:txBody>
      </p:sp>
      <p:pic>
        <p:nvPicPr>
          <p:cNvPr id="6" name="Picture 2" descr="500+ Free Tick &amp; Check Images - Pixaba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31370" y="5654675"/>
            <a:ext cx="910504" cy="843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9272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a:t>Hinge Questions – whiteboard activity</a:t>
            </a:r>
          </a:p>
        </p:txBody>
      </p:sp>
      <p:sp>
        <p:nvSpPr>
          <p:cNvPr id="13" name="Content Placeholder 2"/>
          <p:cNvSpPr>
            <a:spLocks noGrp="1"/>
          </p:cNvSpPr>
          <p:nvPr>
            <p:ph idx="1"/>
          </p:nvPr>
        </p:nvSpPr>
        <p:spPr>
          <a:xfrm>
            <a:off x="621631" y="2941638"/>
            <a:ext cx="18762609" cy="8041629"/>
          </a:xfrm>
        </p:spPr>
        <p:txBody>
          <a:bodyPr>
            <a:normAutofit fontScale="92500" lnSpcReduction="20000"/>
          </a:bodyPr>
          <a:lstStyle/>
          <a:p>
            <a:pPr marL="0" indent="0">
              <a:buNone/>
            </a:pPr>
            <a:r>
              <a:rPr lang="en-US" dirty="0"/>
              <a:t>What type of contraception method is being described?</a:t>
            </a:r>
            <a:endParaRPr lang="en-US" sz="4800" dirty="0"/>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prstClr val="black"/>
                </a:solidFill>
                <a:latin typeface="Calibri" panose="020F0502020204030204" pitchFamily="34" charset="0"/>
                <a:cs typeface="Calibri" panose="020F0502020204030204" pitchFamily="34" charset="0"/>
              </a:rPr>
              <a:t>“designed for female use. A small tablet has to be taken everyday as this stops the female body from producing an egg every month”</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prstClr val="black"/>
                </a:solidFill>
                <a:latin typeface="Calibri" panose="020F0502020204030204" pitchFamily="34" charset="0"/>
                <a:cs typeface="Calibri" panose="020F0502020204030204" pitchFamily="34" charset="0"/>
              </a:rPr>
              <a:t>A – Contraceptive injection</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prstClr val="black"/>
                </a:solidFill>
                <a:latin typeface="Calibri" panose="020F0502020204030204" pitchFamily="34" charset="0"/>
                <a:cs typeface="Calibri" panose="020F0502020204030204" pitchFamily="34" charset="0"/>
              </a:rPr>
              <a:t>B- </a:t>
            </a:r>
            <a:r>
              <a:rPr lang="en-US" sz="4800" dirty="0" err="1">
                <a:solidFill>
                  <a:prstClr val="black"/>
                </a:solidFill>
                <a:latin typeface="Calibri" panose="020F0502020204030204" pitchFamily="34" charset="0"/>
                <a:cs typeface="Calibri" panose="020F0502020204030204" pitchFamily="34" charset="0"/>
              </a:rPr>
              <a:t>Femidom</a:t>
            </a:r>
            <a:endParaRPr lang="en-US" sz="4800" dirty="0">
              <a:solidFill>
                <a:prstClr val="black"/>
              </a:solidFill>
              <a:latin typeface="Calibri" panose="020F0502020204030204" pitchFamily="34" charset="0"/>
              <a:cs typeface="Calibri" panose="020F0502020204030204" pitchFamily="34" charset="0"/>
            </a:endParaRP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prstClr val="black"/>
                </a:solidFill>
                <a:latin typeface="Calibri" panose="020F0502020204030204" pitchFamily="34" charset="0"/>
                <a:cs typeface="Calibri" panose="020F0502020204030204" pitchFamily="34" charset="0"/>
              </a:rPr>
              <a:t>C – Condom</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prstClr val="black"/>
                </a:solidFill>
                <a:latin typeface="Calibri" panose="020F0502020204030204" pitchFamily="34" charset="0"/>
                <a:cs typeface="Calibri" panose="020F0502020204030204" pitchFamily="34" charset="0"/>
              </a:rPr>
              <a:t>D – Contraceptive Pill</a:t>
            </a:r>
          </a:p>
        </p:txBody>
      </p:sp>
      <p:pic>
        <p:nvPicPr>
          <p:cNvPr id="6" name="Picture 2" descr="500+ Free Tick &amp; Check Images - Pixaba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03578" y="9687123"/>
            <a:ext cx="910504" cy="843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993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a:t>Hinge Questions – whiteboard activity</a:t>
            </a:r>
          </a:p>
        </p:txBody>
      </p:sp>
      <p:sp>
        <p:nvSpPr>
          <p:cNvPr id="13" name="Content Placeholder 2"/>
          <p:cNvSpPr>
            <a:spLocks noGrp="1"/>
          </p:cNvSpPr>
          <p:nvPr>
            <p:ph idx="1"/>
          </p:nvPr>
        </p:nvSpPr>
        <p:spPr>
          <a:xfrm>
            <a:off x="621631" y="2941638"/>
            <a:ext cx="18762609" cy="8041629"/>
          </a:xfrm>
        </p:spPr>
        <p:txBody>
          <a:bodyPr>
            <a:normAutofit fontScale="92500" lnSpcReduction="20000"/>
          </a:bodyPr>
          <a:lstStyle/>
          <a:p>
            <a:pPr marL="0" indent="0">
              <a:buNone/>
            </a:pPr>
            <a:r>
              <a:rPr lang="en-US" dirty="0"/>
              <a:t>What type of contraception method is being described?</a:t>
            </a:r>
            <a:endParaRPr lang="en-US" sz="4800" dirty="0"/>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prstClr val="black"/>
                </a:solidFill>
                <a:latin typeface="Calibri" panose="020F0502020204030204" pitchFamily="34" charset="0"/>
                <a:cs typeface="Calibri" panose="020F0502020204030204" pitchFamily="34" charset="0"/>
              </a:rPr>
              <a:t>“designed for female use. An injection is given every 3 months and it stops the female body from producing an egg every month”</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prstClr val="black"/>
                </a:solidFill>
                <a:latin typeface="Calibri" panose="020F0502020204030204" pitchFamily="34" charset="0"/>
                <a:cs typeface="Calibri" panose="020F0502020204030204" pitchFamily="34" charset="0"/>
              </a:rPr>
              <a:t>A – Contraceptive Pill</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prstClr val="black"/>
                </a:solidFill>
                <a:latin typeface="Calibri" panose="020F0502020204030204" pitchFamily="34" charset="0"/>
                <a:cs typeface="Calibri" panose="020F0502020204030204" pitchFamily="34" charset="0"/>
              </a:rPr>
              <a:t>B- Condom</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prstClr val="black"/>
                </a:solidFill>
                <a:latin typeface="Calibri" panose="020F0502020204030204" pitchFamily="34" charset="0"/>
                <a:cs typeface="Calibri" panose="020F0502020204030204" pitchFamily="34" charset="0"/>
              </a:rPr>
              <a:t>C – Contraceptive injection</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prstClr val="black"/>
                </a:solidFill>
                <a:latin typeface="Calibri" panose="020F0502020204030204" pitchFamily="34" charset="0"/>
                <a:cs typeface="Calibri" panose="020F0502020204030204" pitchFamily="34" charset="0"/>
              </a:rPr>
              <a:t>D – </a:t>
            </a:r>
            <a:r>
              <a:rPr lang="en-US" sz="4800" dirty="0" err="1">
                <a:solidFill>
                  <a:prstClr val="black"/>
                </a:solidFill>
                <a:latin typeface="Calibri" panose="020F0502020204030204" pitchFamily="34" charset="0"/>
                <a:cs typeface="Calibri" panose="020F0502020204030204" pitchFamily="34" charset="0"/>
              </a:rPr>
              <a:t>Femidom</a:t>
            </a:r>
            <a:endParaRPr lang="en-US" sz="4800" dirty="0">
              <a:solidFill>
                <a:prstClr val="black"/>
              </a:solidFill>
              <a:latin typeface="Calibri" panose="020F0502020204030204" pitchFamily="34" charset="0"/>
              <a:cs typeface="Calibri" panose="020F0502020204030204" pitchFamily="34" charset="0"/>
            </a:endParaRPr>
          </a:p>
        </p:txBody>
      </p:sp>
      <p:pic>
        <p:nvPicPr>
          <p:cNvPr id="6" name="Picture 2" descr="500+ Free Tick &amp; Check Images - Pixaba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27714" y="8462987"/>
            <a:ext cx="910504" cy="843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148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a:t>Hinge Questions – whiteboard activity</a:t>
            </a:r>
          </a:p>
        </p:txBody>
      </p:sp>
      <p:sp>
        <p:nvSpPr>
          <p:cNvPr id="13" name="Content Placeholder 2"/>
          <p:cNvSpPr>
            <a:spLocks noGrp="1"/>
          </p:cNvSpPr>
          <p:nvPr>
            <p:ph idx="1"/>
          </p:nvPr>
        </p:nvSpPr>
        <p:spPr>
          <a:xfrm>
            <a:off x="621631" y="2941638"/>
            <a:ext cx="18762609" cy="8041629"/>
          </a:xfrm>
        </p:spPr>
        <p:txBody>
          <a:bodyPr>
            <a:normAutofit fontScale="92500" lnSpcReduction="20000"/>
          </a:bodyPr>
          <a:lstStyle/>
          <a:p>
            <a:pPr marL="0" indent="0">
              <a:buNone/>
            </a:pPr>
            <a:r>
              <a:rPr lang="en-US" dirty="0"/>
              <a:t>What type of contraception method is being described?</a:t>
            </a:r>
            <a:endParaRPr lang="en-US" sz="4800" dirty="0"/>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prstClr val="black"/>
                </a:solidFill>
                <a:latin typeface="Calibri" panose="020F0502020204030204" pitchFamily="34" charset="0"/>
                <a:cs typeface="Calibri" panose="020F0502020204030204" pitchFamily="34" charset="0"/>
              </a:rPr>
              <a:t>“designed for female use. This is made from soft, thin polyurethane and is worn inside the vagina to stop sperm from entering the uterus”</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prstClr val="black"/>
                </a:solidFill>
                <a:latin typeface="Calibri" panose="020F0502020204030204" pitchFamily="34" charset="0"/>
                <a:cs typeface="Calibri" panose="020F0502020204030204" pitchFamily="34" charset="0"/>
              </a:rPr>
              <a:t>A – Contraceptive Injection</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prstClr val="black"/>
                </a:solidFill>
                <a:latin typeface="Calibri" panose="020F0502020204030204" pitchFamily="34" charset="0"/>
                <a:cs typeface="Calibri" panose="020F0502020204030204" pitchFamily="34" charset="0"/>
              </a:rPr>
              <a:t>B- </a:t>
            </a:r>
            <a:r>
              <a:rPr lang="en-US" sz="4800" dirty="0" err="1">
                <a:solidFill>
                  <a:prstClr val="black"/>
                </a:solidFill>
                <a:latin typeface="Calibri" panose="020F0502020204030204" pitchFamily="34" charset="0"/>
                <a:cs typeface="Calibri" panose="020F0502020204030204" pitchFamily="34" charset="0"/>
              </a:rPr>
              <a:t>Femidom</a:t>
            </a:r>
            <a:endParaRPr lang="en-US" sz="4800" dirty="0">
              <a:solidFill>
                <a:prstClr val="black"/>
              </a:solidFill>
              <a:latin typeface="Calibri" panose="020F0502020204030204" pitchFamily="34" charset="0"/>
              <a:cs typeface="Calibri" panose="020F0502020204030204" pitchFamily="34" charset="0"/>
            </a:endParaRP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prstClr val="black"/>
                </a:solidFill>
                <a:latin typeface="Calibri" panose="020F0502020204030204" pitchFamily="34" charset="0"/>
                <a:cs typeface="Calibri" panose="020F0502020204030204" pitchFamily="34" charset="0"/>
              </a:rPr>
              <a:t>C – Contraceptive Pill</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prstClr val="black"/>
                </a:solidFill>
                <a:latin typeface="Calibri" panose="020F0502020204030204" pitchFamily="34" charset="0"/>
                <a:cs typeface="Calibri" panose="020F0502020204030204" pitchFamily="34" charset="0"/>
              </a:rPr>
              <a:t>D – Condom</a:t>
            </a:r>
          </a:p>
        </p:txBody>
      </p:sp>
      <p:pic>
        <p:nvPicPr>
          <p:cNvPr id="6" name="Picture 2" descr="500+ Free Tick &amp; Check Images - Pixaba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71330" y="7238851"/>
            <a:ext cx="910504" cy="843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6136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US" sz="8000" dirty="0"/>
              <a:t>Card Sort Activity</a:t>
            </a:r>
            <a:endParaRPr lang="en-GB" sz="8000" dirty="0"/>
          </a:p>
        </p:txBody>
      </p:sp>
      <p:sp>
        <p:nvSpPr>
          <p:cNvPr id="7" name="Content Placeholder 2"/>
          <p:cNvSpPr>
            <a:spLocks noGrp="1"/>
          </p:cNvSpPr>
          <p:nvPr>
            <p:ph idx="1"/>
          </p:nvPr>
        </p:nvSpPr>
        <p:spPr>
          <a:xfrm>
            <a:off x="907034" y="2486323"/>
            <a:ext cx="9294336" cy="7993972"/>
          </a:xfrm>
        </p:spPr>
        <p:txBody>
          <a:bodyPr>
            <a:normAutofit fontScale="77500" lnSpcReduction="20000"/>
          </a:bodyPr>
          <a:lstStyle/>
          <a:p>
            <a:pPr marL="0" indent="0">
              <a:buNone/>
            </a:pPr>
            <a:r>
              <a:rPr lang="en-US" dirty="0"/>
              <a:t>Working with a partner sort the cards out into correct order.</a:t>
            </a:r>
          </a:p>
          <a:p>
            <a:pPr marL="0" indent="0">
              <a:buNone/>
            </a:pPr>
            <a:endParaRPr lang="en-US" dirty="0"/>
          </a:p>
          <a:p>
            <a:pPr marL="0" indent="0">
              <a:buNone/>
            </a:pPr>
            <a:r>
              <a:rPr lang="en-US" dirty="0"/>
              <a:t>Each pile of cards contains all the information covered in today’s lesson.</a:t>
            </a:r>
          </a:p>
          <a:p>
            <a:pPr marL="0" indent="0">
              <a:buNone/>
            </a:pPr>
            <a:endParaRPr lang="en-US" dirty="0"/>
          </a:p>
          <a:p>
            <a:pPr marL="0" indent="0">
              <a:buNone/>
            </a:pPr>
            <a:r>
              <a:rPr lang="en-US" dirty="0"/>
              <a:t>The order you should put the cards is</a:t>
            </a:r>
          </a:p>
          <a:p>
            <a:pPr marL="914400" indent="-914400">
              <a:buAutoNum type="arabicPeriod"/>
            </a:pPr>
            <a:r>
              <a:rPr lang="en-US" dirty="0"/>
              <a:t>Name</a:t>
            </a:r>
          </a:p>
          <a:p>
            <a:pPr marL="914400" indent="-914400">
              <a:buAutoNum type="arabicPeriod"/>
            </a:pPr>
            <a:r>
              <a:rPr lang="en-US" dirty="0"/>
              <a:t>Picture</a:t>
            </a:r>
          </a:p>
          <a:p>
            <a:pPr marL="914400" indent="-914400">
              <a:buAutoNum type="arabicPeriod"/>
            </a:pPr>
            <a:r>
              <a:rPr lang="en-US" dirty="0"/>
              <a:t>Is designed for male or female use</a:t>
            </a:r>
          </a:p>
          <a:p>
            <a:pPr marL="914400" indent="-914400">
              <a:buAutoNum type="arabicPeriod"/>
            </a:pPr>
            <a:r>
              <a:rPr lang="en-US" dirty="0"/>
              <a:t>Is it a barrier or hormonal method of contraception?</a:t>
            </a:r>
          </a:p>
          <a:p>
            <a:pPr marL="914400" indent="-914400">
              <a:buAutoNum type="arabicPeriod"/>
            </a:pPr>
            <a:r>
              <a:rPr lang="en-US" dirty="0"/>
              <a:t>How it works?</a:t>
            </a:r>
          </a:p>
          <a:p>
            <a:pPr marL="914400" indent="-914400">
              <a:buAutoNum type="arabicPeriod"/>
            </a:pPr>
            <a:r>
              <a:rPr lang="en-US" dirty="0"/>
              <a:t>How effective is it at stopping pregnancy?</a:t>
            </a:r>
          </a:p>
          <a:p>
            <a:pPr marL="914400" indent="-914400">
              <a:buAutoNum type="arabicPeriod"/>
            </a:pPr>
            <a:endParaRPr lang="en-US" dirty="0"/>
          </a:p>
          <a:p>
            <a:pPr marL="914400" indent="-914400">
              <a:buAutoNum type="arabicPeriod"/>
            </a:pPr>
            <a:endParaRPr lang="en-US" dirty="0"/>
          </a:p>
        </p:txBody>
      </p:sp>
      <p:pic>
        <p:nvPicPr>
          <p:cNvPr id="11" name="Picture 2" descr="Contraception - Bangholm Medical Cent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96266" y="2198291"/>
            <a:ext cx="4738124" cy="338437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Les Contraceptifs D'urgence Les Plus Utilisés, 60% OF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525195" y="5150619"/>
            <a:ext cx="4418390" cy="294023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prevent pregnancy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059976" y="7902065"/>
            <a:ext cx="4497599" cy="2433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6649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US" sz="8000" dirty="0"/>
              <a:t>Card Sort Answers</a:t>
            </a:r>
            <a:endParaRPr lang="en-GB" sz="8000" dirty="0"/>
          </a:p>
        </p:txBody>
      </p:sp>
      <p:sp>
        <p:nvSpPr>
          <p:cNvPr id="7" name="Content Placeholder 2"/>
          <p:cNvSpPr>
            <a:spLocks noGrp="1"/>
          </p:cNvSpPr>
          <p:nvPr>
            <p:ph idx="1"/>
          </p:nvPr>
        </p:nvSpPr>
        <p:spPr>
          <a:xfrm>
            <a:off x="907034" y="2486323"/>
            <a:ext cx="18074008" cy="7993972"/>
          </a:xfrm>
        </p:spPr>
        <p:txBody>
          <a:bodyPr>
            <a:normAutofit fontScale="92500"/>
          </a:bodyPr>
          <a:lstStyle/>
          <a:p>
            <a:pPr marL="0" indent="0">
              <a:buNone/>
            </a:pPr>
            <a:r>
              <a:rPr lang="en-US" dirty="0"/>
              <a:t>Condoms</a:t>
            </a:r>
          </a:p>
          <a:p>
            <a:pPr marL="0" indent="0">
              <a:buNone/>
            </a:pPr>
            <a:endParaRPr lang="en-US" dirty="0"/>
          </a:p>
          <a:p>
            <a:pPr marL="0" indent="0">
              <a:buNone/>
            </a:pPr>
            <a:r>
              <a:rPr lang="en-US" dirty="0"/>
              <a:t>They are designed for male use</a:t>
            </a:r>
          </a:p>
          <a:p>
            <a:pPr marL="0" indent="0">
              <a:buNone/>
            </a:pPr>
            <a:endParaRPr lang="en-US" dirty="0"/>
          </a:p>
          <a:p>
            <a:pPr marL="0" indent="0">
              <a:buNone/>
            </a:pPr>
            <a:r>
              <a:rPr lang="en-US" dirty="0"/>
              <a:t>This means it is a barrier method of contraception.</a:t>
            </a:r>
          </a:p>
          <a:p>
            <a:pPr marL="0" indent="0">
              <a:buNone/>
            </a:pPr>
            <a:endParaRPr lang="en-US" dirty="0"/>
          </a:p>
          <a:p>
            <a:pPr marL="0" indent="0">
              <a:buNone/>
            </a:pPr>
            <a:r>
              <a:rPr lang="en-US" dirty="0"/>
              <a:t>Condoms work as they cover the penis with a thin layer of latex during sex. This means that the condom catches sperm and prevents it from meeting the egg.</a:t>
            </a:r>
          </a:p>
          <a:p>
            <a:pPr marL="0" indent="0">
              <a:buNone/>
            </a:pPr>
            <a:endParaRPr lang="en-US" dirty="0"/>
          </a:p>
          <a:p>
            <a:pPr marL="0" indent="0">
              <a:buNone/>
            </a:pPr>
            <a:r>
              <a:rPr lang="en-US" dirty="0"/>
              <a:t>Condoms are effective between 82%-98% of the time in preventing pregnancy. </a:t>
            </a:r>
          </a:p>
        </p:txBody>
      </p:sp>
    </p:spTree>
    <p:extLst>
      <p:ext uri="{BB962C8B-B14F-4D97-AF65-F5344CB8AC3E}">
        <p14:creationId xmlns:p14="http://schemas.microsoft.com/office/powerpoint/2010/main" val="4259888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US" sz="8000" dirty="0"/>
              <a:t>Card Sort Answers</a:t>
            </a:r>
            <a:endParaRPr lang="en-GB" sz="8000" dirty="0"/>
          </a:p>
        </p:txBody>
      </p:sp>
      <p:sp>
        <p:nvSpPr>
          <p:cNvPr id="7" name="Content Placeholder 2"/>
          <p:cNvSpPr>
            <a:spLocks noGrp="1"/>
          </p:cNvSpPr>
          <p:nvPr>
            <p:ph idx="1"/>
          </p:nvPr>
        </p:nvSpPr>
        <p:spPr>
          <a:xfrm>
            <a:off x="907034" y="2486323"/>
            <a:ext cx="18074008" cy="7993972"/>
          </a:xfrm>
        </p:spPr>
        <p:txBody>
          <a:bodyPr>
            <a:normAutofit lnSpcReduction="10000"/>
          </a:bodyPr>
          <a:lstStyle/>
          <a:p>
            <a:pPr marL="0" indent="0">
              <a:buNone/>
            </a:pPr>
            <a:r>
              <a:rPr lang="en-US" dirty="0" err="1"/>
              <a:t>Femidoms</a:t>
            </a:r>
            <a:endParaRPr lang="en-US" dirty="0"/>
          </a:p>
          <a:p>
            <a:pPr marL="0" indent="0">
              <a:buNone/>
            </a:pPr>
            <a:endParaRPr lang="en-US" dirty="0"/>
          </a:p>
          <a:p>
            <a:pPr marL="0" indent="0">
              <a:buNone/>
            </a:pPr>
            <a:r>
              <a:rPr lang="en-US" dirty="0"/>
              <a:t>They are designed for female use</a:t>
            </a:r>
          </a:p>
          <a:p>
            <a:pPr marL="0" indent="0">
              <a:buNone/>
            </a:pPr>
            <a:endParaRPr lang="en-US" dirty="0"/>
          </a:p>
          <a:p>
            <a:pPr marL="0" indent="0">
              <a:buNone/>
            </a:pPr>
            <a:r>
              <a:rPr lang="en-US" dirty="0"/>
              <a:t>This means it is a barrier method of contraception.</a:t>
            </a:r>
          </a:p>
          <a:p>
            <a:pPr marL="0" indent="0">
              <a:buNone/>
            </a:pPr>
            <a:endParaRPr lang="en-US" dirty="0"/>
          </a:p>
          <a:p>
            <a:pPr marL="0" indent="0">
              <a:buNone/>
            </a:pPr>
            <a:r>
              <a:rPr lang="en-US" dirty="0"/>
              <a:t>They are made from soft, thin polyurethane and it is worn inside of the vagina. They stop pregnancy by stopping sperm from entering the uterus.</a:t>
            </a:r>
          </a:p>
          <a:p>
            <a:pPr marL="0" indent="0">
              <a:buNone/>
            </a:pPr>
            <a:endParaRPr lang="en-US" dirty="0"/>
          </a:p>
          <a:p>
            <a:pPr marL="0" indent="0">
              <a:buNone/>
            </a:pPr>
            <a:r>
              <a:rPr lang="en-US" dirty="0" err="1"/>
              <a:t>Femidoms</a:t>
            </a:r>
            <a:r>
              <a:rPr lang="en-US" dirty="0"/>
              <a:t> are effective in stopping pregnancy 79%-92% of the time.</a:t>
            </a:r>
          </a:p>
        </p:txBody>
      </p:sp>
    </p:spTree>
    <p:extLst>
      <p:ext uri="{BB962C8B-B14F-4D97-AF65-F5344CB8AC3E}">
        <p14:creationId xmlns:p14="http://schemas.microsoft.com/office/powerpoint/2010/main" val="2234999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US" sz="8000" dirty="0"/>
              <a:t>Card Sort Answers</a:t>
            </a:r>
            <a:endParaRPr lang="en-GB" sz="8000" dirty="0"/>
          </a:p>
        </p:txBody>
      </p:sp>
      <p:sp>
        <p:nvSpPr>
          <p:cNvPr id="7" name="Content Placeholder 2"/>
          <p:cNvSpPr>
            <a:spLocks noGrp="1"/>
          </p:cNvSpPr>
          <p:nvPr>
            <p:ph idx="1"/>
          </p:nvPr>
        </p:nvSpPr>
        <p:spPr>
          <a:xfrm>
            <a:off x="907034" y="2486323"/>
            <a:ext cx="18074008" cy="7993972"/>
          </a:xfrm>
        </p:spPr>
        <p:txBody>
          <a:bodyPr>
            <a:normAutofit lnSpcReduction="10000"/>
          </a:bodyPr>
          <a:lstStyle/>
          <a:p>
            <a:pPr marL="0" indent="0">
              <a:buNone/>
            </a:pPr>
            <a:r>
              <a:rPr lang="en-US" dirty="0"/>
              <a:t>Contraceptive Pill</a:t>
            </a:r>
          </a:p>
          <a:p>
            <a:pPr marL="0" indent="0">
              <a:buNone/>
            </a:pPr>
            <a:endParaRPr lang="en-US" dirty="0"/>
          </a:p>
          <a:p>
            <a:pPr marL="0" indent="0">
              <a:buNone/>
            </a:pPr>
            <a:r>
              <a:rPr lang="en-US" dirty="0"/>
              <a:t>They are designed for female use</a:t>
            </a:r>
          </a:p>
          <a:p>
            <a:pPr marL="0" indent="0">
              <a:buNone/>
            </a:pPr>
            <a:endParaRPr lang="en-US" dirty="0"/>
          </a:p>
          <a:p>
            <a:pPr marL="0" indent="0">
              <a:buNone/>
            </a:pPr>
            <a:r>
              <a:rPr lang="en-US" dirty="0"/>
              <a:t>This means it is a hormonal method of contraception.</a:t>
            </a:r>
          </a:p>
          <a:p>
            <a:pPr marL="0" indent="0">
              <a:buNone/>
            </a:pPr>
            <a:endParaRPr lang="en-US" dirty="0"/>
          </a:p>
          <a:p>
            <a:pPr marL="0" indent="0">
              <a:buNone/>
            </a:pPr>
            <a:r>
              <a:rPr lang="en-US" dirty="0"/>
              <a:t>It works by a female taking one small tablet every day. It stops pregnancy by stopping the female body from releasing an egg each month</a:t>
            </a:r>
          </a:p>
          <a:p>
            <a:pPr marL="0" indent="0">
              <a:buNone/>
            </a:pPr>
            <a:endParaRPr lang="en-US" dirty="0"/>
          </a:p>
          <a:p>
            <a:pPr marL="0" indent="0">
              <a:buNone/>
            </a:pPr>
            <a:r>
              <a:rPr lang="en-US" dirty="0"/>
              <a:t>The contraceptive pill is effective in stopping pregnancy 91%-99% of the time.</a:t>
            </a:r>
          </a:p>
        </p:txBody>
      </p:sp>
    </p:spTree>
    <p:extLst>
      <p:ext uri="{BB962C8B-B14F-4D97-AF65-F5344CB8AC3E}">
        <p14:creationId xmlns:p14="http://schemas.microsoft.com/office/powerpoint/2010/main" val="246561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US" sz="8000" dirty="0"/>
              <a:t>Card Sort Answers</a:t>
            </a:r>
            <a:endParaRPr lang="en-GB" sz="8000" dirty="0"/>
          </a:p>
        </p:txBody>
      </p:sp>
      <p:sp>
        <p:nvSpPr>
          <p:cNvPr id="7" name="Content Placeholder 2"/>
          <p:cNvSpPr>
            <a:spLocks noGrp="1"/>
          </p:cNvSpPr>
          <p:nvPr>
            <p:ph idx="1"/>
          </p:nvPr>
        </p:nvSpPr>
        <p:spPr>
          <a:xfrm>
            <a:off x="907034" y="2486323"/>
            <a:ext cx="18074008" cy="7993972"/>
          </a:xfrm>
        </p:spPr>
        <p:txBody>
          <a:bodyPr>
            <a:normAutofit lnSpcReduction="10000"/>
          </a:bodyPr>
          <a:lstStyle/>
          <a:p>
            <a:pPr marL="0" indent="0">
              <a:buNone/>
            </a:pPr>
            <a:r>
              <a:rPr lang="en-US" dirty="0"/>
              <a:t>Contraceptive Injection</a:t>
            </a:r>
          </a:p>
          <a:p>
            <a:pPr marL="0" indent="0">
              <a:buNone/>
            </a:pPr>
            <a:endParaRPr lang="en-US" dirty="0"/>
          </a:p>
          <a:p>
            <a:pPr marL="0" indent="0">
              <a:buNone/>
            </a:pPr>
            <a:r>
              <a:rPr lang="en-US" dirty="0"/>
              <a:t>They are designed for female use</a:t>
            </a:r>
          </a:p>
          <a:p>
            <a:pPr marL="0" indent="0">
              <a:buNone/>
            </a:pPr>
            <a:endParaRPr lang="en-US" dirty="0"/>
          </a:p>
          <a:p>
            <a:pPr marL="0" indent="0">
              <a:buNone/>
            </a:pPr>
            <a:r>
              <a:rPr lang="en-US" dirty="0"/>
              <a:t>This means it is a hormonal method of contraception.</a:t>
            </a:r>
          </a:p>
          <a:p>
            <a:pPr marL="0" indent="0">
              <a:buNone/>
            </a:pPr>
            <a:endParaRPr lang="en-US" dirty="0"/>
          </a:p>
          <a:p>
            <a:pPr marL="0" indent="0">
              <a:buNone/>
            </a:pPr>
            <a:r>
              <a:rPr lang="en-US" dirty="0"/>
              <a:t>This works by females being given an injection every 3 months. It stops the female body from producing an egg each month.</a:t>
            </a:r>
          </a:p>
          <a:p>
            <a:pPr marL="0" indent="0">
              <a:buNone/>
            </a:pPr>
            <a:endParaRPr lang="en-US" dirty="0"/>
          </a:p>
          <a:p>
            <a:pPr marL="0" indent="0">
              <a:buNone/>
            </a:pPr>
            <a:r>
              <a:rPr lang="en-US" dirty="0"/>
              <a:t>It is effective in stopping pregnancy 94%-99% of the time.</a:t>
            </a:r>
          </a:p>
        </p:txBody>
      </p:sp>
    </p:spTree>
    <p:extLst>
      <p:ext uri="{BB962C8B-B14F-4D97-AF65-F5344CB8AC3E}">
        <p14:creationId xmlns:p14="http://schemas.microsoft.com/office/powerpoint/2010/main" val="2439775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US" sz="8000" dirty="0"/>
              <a:t>Independent Task</a:t>
            </a:r>
            <a:endParaRPr lang="en-GB" sz="8000" dirty="0"/>
          </a:p>
        </p:txBody>
      </p:sp>
      <p:sp>
        <p:nvSpPr>
          <p:cNvPr id="7" name="Content Placeholder 2"/>
          <p:cNvSpPr>
            <a:spLocks noGrp="1"/>
          </p:cNvSpPr>
          <p:nvPr>
            <p:ph idx="1"/>
          </p:nvPr>
        </p:nvSpPr>
        <p:spPr>
          <a:xfrm>
            <a:off x="907034" y="2486323"/>
            <a:ext cx="8856984" cy="7993972"/>
          </a:xfrm>
        </p:spPr>
        <p:txBody>
          <a:bodyPr>
            <a:normAutofit/>
          </a:bodyPr>
          <a:lstStyle/>
          <a:p>
            <a:pPr marL="0" indent="0">
              <a:buNone/>
            </a:pPr>
            <a:endParaRPr lang="en-US" dirty="0"/>
          </a:p>
          <a:p>
            <a:pPr marL="0" indent="0">
              <a:buNone/>
            </a:pPr>
            <a:endParaRPr lang="en-US" dirty="0"/>
          </a:p>
          <a:p>
            <a:pPr marL="0" indent="0">
              <a:buNone/>
            </a:pPr>
            <a:r>
              <a:rPr lang="en-US" dirty="0"/>
              <a:t>Using the card sort you must now complete the worksheet.</a:t>
            </a:r>
          </a:p>
          <a:p>
            <a:pPr marL="0" indent="0">
              <a:buNone/>
            </a:pPr>
            <a:endParaRPr lang="en-US" dirty="0"/>
          </a:p>
          <a:p>
            <a:pPr marL="0" indent="0">
              <a:buNone/>
            </a:pPr>
            <a:r>
              <a:rPr lang="en-US" dirty="0"/>
              <a:t>Once you have completed the worksheet this should be stuck into your book</a:t>
            </a:r>
          </a:p>
        </p:txBody>
      </p:sp>
      <p:pic>
        <p:nvPicPr>
          <p:cNvPr id="2" name="Picture 1"/>
          <p:cNvPicPr>
            <a:picLocks noChangeAspect="1"/>
          </p:cNvPicPr>
          <p:nvPr/>
        </p:nvPicPr>
        <p:blipFill>
          <a:blip r:embed="rId4"/>
          <a:stretch>
            <a:fillRect/>
          </a:stretch>
        </p:blipFill>
        <p:spPr>
          <a:xfrm>
            <a:off x="9764018" y="3188135"/>
            <a:ext cx="10108044" cy="6590347"/>
          </a:xfrm>
          <a:prstGeom prst="rect">
            <a:avLst/>
          </a:prstGeom>
        </p:spPr>
      </p:pic>
    </p:spTree>
    <p:extLst>
      <p:ext uri="{BB962C8B-B14F-4D97-AF65-F5344CB8AC3E}">
        <p14:creationId xmlns:p14="http://schemas.microsoft.com/office/powerpoint/2010/main" val="28180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829" y="4391556"/>
            <a:ext cx="19107819" cy="2301392"/>
          </a:xfrm>
          <a:prstGeom prst="rect">
            <a:avLst/>
          </a:prstGeom>
        </p:spPr>
      </p:pic>
    </p:spTree>
    <p:extLst>
      <p:ext uri="{BB962C8B-B14F-4D97-AF65-F5344CB8AC3E}">
        <p14:creationId xmlns:p14="http://schemas.microsoft.com/office/powerpoint/2010/main" val="3289947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Reflection</a:t>
            </a:r>
          </a:p>
        </p:txBody>
      </p:sp>
      <p:sp>
        <p:nvSpPr>
          <p:cNvPr id="20" name="Content Placeholder 2"/>
          <p:cNvSpPr>
            <a:spLocks noGrp="1"/>
          </p:cNvSpPr>
          <p:nvPr>
            <p:ph idx="1"/>
          </p:nvPr>
        </p:nvSpPr>
        <p:spPr>
          <a:xfrm>
            <a:off x="634304" y="3566443"/>
            <a:ext cx="19049352" cy="6714363"/>
          </a:xfrm>
        </p:spPr>
        <p:txBody>
          <a:bodyPr>
            <a:normAutofit/>
          </a:bodyPr>
          <a:lstStyle/>
          <a:p>
            <a:pPr marL="0" indent="0">
              <a:buNone/>
            </a:pPr>
            <a:r>
              <a:rPr lang="en-US" dirty="0"/>
              <a:t>In your books complete the following sentences</a:t>
            </a:r>
          </a:p>
          <a:p>
            <a:pPr marL="0" indent="0">
              <a:buNone/>
            </a:pPr>
            <a:endParaRPr lang="en-US" dirty="0"/>
          </a:p>
          <a:p>
            <a:pPr marL="0" indent="0">
              <a:buNone/>
            </a:pPr>
            <a:r>
              <a:rPr lang="en-US" dirty="0"/>
              <a:t>One type of contraception I learnt about today that I have never heard of was…</a:t>
            </a:r>
          </a:p>
          <a:p>
            <a:pPr marL="0" indent="0">
              <a:buNone/>
            </a:pPr>
            <a:endParaRPr lang="en-US" dirty="0"/>
          </a:p>
          <a:p>
            <a:pPr marL="0" indent="0">
              <a:buNone/>
            </a:pPr>
            <a:r>
              <a:rPr lang="en-US" dirty="0"/>
              <a:t>One fact about this type of contraception is…</a:t>
            </a:r>
          </a:p>
        </p:txBody>
      </p:sp>
    </p:spTree>
    <p:extLst>
      <p:ext uri="{BB962C8B-B14F-4D97-AF65-F5344CB8AC3E}">
        <p14:creationId xmlns:p14="http://schemas.microsoft.com/office/powerpoint/2010/main" val="19023664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7"/>
            <a:ext cx="20104100" cy="11308556"/>
          </a:xfrm>
          <a:prstGeom prst="rect">
            <a:avLst/>
          </a:prstGeom>
        </p:spPr>
      </p:pic>
    </p:spTree>
    <p:extLst>
      <p:ext uri="{BB962C8B-B14F-4D97-AF65-F5344CB8AC3E}">
        <p14:creationId xmlns:p14="http://schemas.microsoft.com/office/powerpoint/2010/main" val="1718597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sp>
        <p:nvSpPr>
          <p:cNvPr id="20" name="TextBox 19"/>
          <p:cNvSpPr txBox="1"/>
          <p:nvPr/>
        </p:nvSpPr>
        <p:spPr>
          <a:xfrm>
            <a:off x="163060" y="113523"/>
            <a:ext cx="10743278" cy="212237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6596" b="0"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Secure your relationships: Learning Journey</a:t>
            </a:r>
          </a:p>
        </p:txBody>
      </p:sp>
      <p:sp>
        <p:nvSpPr>
          <p:cNvPr id="21" name="Rounded Rectangle 20"/>
          <p:cNvSpPr/>
          <p:nvPr/>
        </p:nvSpPr>
        <p:spPr>
          <a:xfrm>
            <a:off x="163060" y="2625059"/>
            <a:ext cx="2384644" cy="1662335"/>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309"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Introduction to healthy relationships</a:t>
            </a:r>
          </a:p>
        </p:txBody>
      </p:sp>
      <p:pic>
        <p:nvPicPr>
          <p:cNvPr id="18" name="Picture 17" descr="Logo&#10;&#10;Description automatically generated">
            <a:extLst>
              <a:ext uri="{FF2B5EF4-FFF2-40B4-BE49-F238E27FC236}">
                <a16:creationId xmlns:a16="http://schemas.microsoft.com/office/drawing/2014/main" id="{07E73F21-BD7F-E769-B703-F6FC05FC3F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28" name="Rounded Rectangle 27"/>
          <p:cNvSpPr/>
          <p:nvPr/>
        </p:nvSpPr>
        <p:spPr>
          <a:xfrm>
            <a:off x="3018957" y="2625059"/>
            <a:ext cx="2384644" cy="1662335"/>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309"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What is gender identity and sexual orientation?</a:t>
            </a:r>
          </a:p>
        </p:txBody>
      </p:sp>
      <p:sp>
        <p:nvSpPr>
          <p:cNvPr id="29" name="Rounded Rectangle 28"/>
          <p:cNvSpPr/>
          <p:nvPr/>
        </p:nvSpPr>
        <p:spPr>
          <a:xfrm>
            <a:off x="5874854" y="2625177"/>
            <a:ext cx="2384644" cy="1662335"/>
          </a:xfrm>
          <a:prstGeom prst="roundRect">
            <a:avLst/>
          </a:prstGeom>
          <a:no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309"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What are romantic relationships?</a:t>
            </a:r>
          </a:p>
        </p:txBody>
      </p:sp>
      <p:sp>
        <p:nvSpPr>
          <p:cNvPr id="30" name="Rounded Rectangle 29"/>
          <p:cNvSpPr/>
          <p:nvPr/>
        </p:nvSpPr>
        <p:spPr>
          <a:xfrm>
            <a:off x="8719635" y="2616897"/>
            <a:ext cx="2384644" cy="1662335"/>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309"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What is consent?</a:t>
            </a:r>
          </a:p>
        </p:txBody>
      </p:sp>
      <p:sp>
        <p:nvSpPr>
          <p:cNvPr id="31" name="Rounded Rectangle 30"/>
          <p:cNvSpPr/>
          <p:nvPr/>
        </p:nvSpPr>
        <p:spPr>
          <a:xfrm>
            <a:off x="11564416" y="2625059"/>
            <a:ext cx="2384644" cy="1662335"/>
          </a:xfrm>
          <a:prstGeom prst="roundRect">
            <a:avLst/>
          </a:prstGeom>
          <a:no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309"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Sexting and the law</a:t>
            </a:r>
          </a:p>
        </p:txBody>
      </p:sp>
      <p:sp>
        <p:nvSpPr>
          <p:cNvPr id="32" name="Rounded Rectangle 31"/>
          <p:cNvSpPr/>
          <p:nvPr/>
        </p:nvSpPr>
        <p:spPr>
          <a:xfrm>
            <a:off x="14409197" y="2668457"/>
            <a:ext cx="2498070" cy="1662335"/>
          </a:xfrm>
          <a:prstGeom prst="roundRect">
            <a:avLst/>
          </a:prstGeom>
          <a:solidFill>
            <a:srgbClr val="FFFF0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309"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What is contraception?</a:t>
            </a:r>
          </a:p>
        </p:txBody>
      </p:sp>
      <p:sp>
        <p:nvSpPr>
          <p:cNvPr id="33" name="Rounded Rectangle 32"/>
          <p:cNvSpPr/>
          <p:nvPr/>
        </p:nvSpPr>
        <p:spPr>
          <a:xfrm>
            <a:off x="17313823" y="2647130"/>
            <a:ext cx="2384644" cy="1662335"/>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309"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Review</a:t>
            </a:r>
          </a:p>
        </p:txBody>
      </p:sp>
      <p:sp>
        <p:nvSpPr>
          <p:cNvPr id="34" name="Content Placeholder 2"/>
          <p:cNvSpPr txBox="1">
            <a:spLocks/>
          </p:cNvSpPr>
          <p:nvPr/>
        </p:nvSpPr>
        <p:spPr>
          <a:xfrm>
            <a:off x="288690" y="5150619"/>
            <a:ext cx="11172328" cy="5913763"/>
          </a:xfrm>
          <a:prstGeom prst="rect">
            <a:avLst/>
          </a:prstGeom>
          <a:ln>
            <a:solidFill>
              <a:srgbClr val="E74519"/>
            </a:solidFill>
          </a:ln>
        </p:spPr>
        <p:txBody>
          <a:bodyPr vert="horz" lIns="91440" tIns="45721" rIns="91440" bIns="4572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411">
              <a:lnSpc>
                <a:spcPct val="110000"/>
              </a:lnSpc>
              <a:spcBef>
                <a:spcPts val="1001"/>
              </a:spcBef>
              <a:buNone/>
              <a:defRPr/>
            </a:pPr>
            <a:r>
              <a:rPr lang="en-US" sz="3200" b="1" dirty="0">
                <a:solidFill>
                  <a:prstClr val="black"/>
                </a:solidFill>
                <a:latin typeface="Comic Sans MS"/>
              </a:rPr>
              <a:t>Today we will look at:</a:t>
            </a:r>
          </a:p>
          <a:p>
            <a:pPr marL="0" indent="0" defTabSz="914411">
              <a:lnSpc>
                <a:spcPct val="110000"/>
              </a:lnSpc>
              <a:spcBef>
                <a:spcPts val="1001"/>
              </a:spcBef>
              <a:buNone/>
              <a:defRPr/>
            </a:pPr>
            <a:endParaRPr lang="en-US" sz="3200" b="1" dirty="0">
              <a:solidFill>
                <a:prstClr val="black"/>
              </a:solidFill>
              <a:latin typeface="Comic Sans MS"/>
            </a:endParaRPr>
          </a:p>
          <a:p>
            <a:pPr marL="0" indent="0" defTabSz="914411">
              <a:lnSpc>
                <a:spcPct val="110000"/>
              </a:lnSpc>
              <a:spcBef>
                <a:spcPts val="1001"/>
              </a:spcBef>
              <a:buNone/>
              <a:defRPr/>
            </a:pPr>
            <a:r>
              <a:rPr lang="en-US" sz="3200" b="1" dirty="0">
                <a:solidFill>
                  <a:prstClr val="black"/>
                </a:solidFill>
                <a:latin typeface="Comic Sans MS"/>
              </a:rPr>
              <a:t>What is contraception</a:t>
            </a:r>
          </a:p>
          <a:p>
            <a:pPr marL="0" indent="0" defTabSz="914411">
              <a:lnSpc>
                <a:spcPct val="110000"/>
              </a:lnSpc>
              <a:spcBef>
                <a:spcPts val="1001"/>
              </a:spcBef>
              <a:buNone/>
              <a:defRPr/>
            </a:pPr>
            <a:endParaRPr lang="en-US" sz="3200" b="1" dirty="0">
              <a:solidFill>
                <a:prstClr val="black"/>
              </a:solidFill>
              <a:latin typeface="Comic Sans MS"/>
            </a:endParaRPr>
          </a:p>
          <a:p>
            <a:pPr marL="0" indent="0" defTabSz="914411">
              <a:lnSpc>
                <a:spcPct val="110000"/>
              </a:lnSpc>
              <a:spcBef>
                <a:spcPts val="1001"/>
              </a:spcBef>
              <a:buNone/>
              <a:defRPr/>
            </a:pPr>
            <a:r>
              <a:rPr lang="en-US" sz="3200" b="1" dirty="0">
                <a:solidFill>
                  <a:prstClr val="black"/>
                </a:solidFill>
                <a:latin typeface="Comic Sans MS"/>
              </a:rPr>
              <a:t>This includes:</a:t>
            </a:r>
          </a:p>
          <a:p>
            <a:pPr defTabSz="914411">
              <a:lnSpc>
                <a:spcPct val="110000"/>
              </a:lnSpc>
              <a:spcBef>
                <a:spcPts val="1001"/>
              </a:spcBef>
              <a:buFontTx/>
              <a:buChar char="-"/>
              <a:defRPr/>
            </a:pPr>
            <a:r>
              <a:rPr lang="en-US" sz="3200" b="1" dirty="0">
                <a:solidFill>
                  <a:prstClr val="black"/>
                </a:solidFill>
                <a:latin typeface="Comic Sans MS"/>
              </a:rPr>
              <a:t>Names of different contraception methods</a:t>
            </a:r>
          </a:p>
          <a:p>
            <a:pPr defTabSz="914411">
              <a:lnSpc>
                <a:spcPct val="110000"/>
              </a:lnSpc>
              <a:spcBef>
                <a:spcPts val="1001"/>
              </a:spcBef>
              <a:buFontTx/>
              <a:buChar char="-"/>
              <a:defRPr/>
            </a:pPr>
            <a:r>
              <a:rPr lang="en-US" sz="3200" b="1" dirty="0">
                <a:solidFill>
                  <a:prstClr val="black"/>
                </a:solidFill>
                <a:latin typeface="Comic Sans MS"/>
              </a:rPr>
              <a:t>What type of method each contraception is</a:t>
            </a:r>
          </a:p>
          <a:p>
            <a:pPr defTabSz="914411">
              <a:lnSpc>
                <a:spcPct val="110000"/>
              </a:lnSpc>
              <a:spcBef>
                <a:spcPts val="1001"/>
              </a:spcBef>
              <a:buFontTx/>
              <a:buChar char="-"/>
              <a:defRPr/>
            </a:pPr>
            <a:r>
              <a:rPr lang="en-US" sz="3200" b="1" dirty="0">
                <a:solidFill>
                  <a:prstClr val="black"/>
                </a:solidFill>
                <a:latin typeface="Comic Sans MS"/>
              </a:rPr>
              <a:t>How it works</a:t>
            </a:r>
          </a:p>
          <a:p>
            <a:pPr defTabSz="914411">
              <a:lnSpc>
                <a:spcPct val="110000"/>
              </a:lnSpc>
              <a:spcBef>
                <a:spcPts val="1001"/>
              </a:spcBef>
              <a:buFontTx/>
              <a:buChar char="-"/>
              <a:defRPr/>
            </a:pPr>
            <a:r>
              <a:rPr lang="en-US" sz="3200" b="1" dirty="0">
                <a:solidFill>
                  <a:prstClr val="black"/>
                </a:solidFill>
                <a:latin typeface="Comic Sans MS"/>
              </a:rPr>
              <a:t>The effectiveness of each contraception type</a:t>
            </a:r>
          </a:p>
          <a:p>
            <a:pPr marL="0" marR="0" lvl="0" indent="0" algn="l" defTabSz="914411" rtl="0" eaLnBrk="1" fontAlgn="auto" latinLnBrk="0" hangingPunct="1">
              <a:lnSpc>
                <a:spcPct val="110000"/>
              </a:lnSpc>
              <a:spcBef>
                <a:spcPts val="1001"/>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black"/>
              </a:solidFill>
              <a:effectLst/>
              <a:uLnTx/>
              <a:uFillTx/>
              <a:latin typeface="Comic Sans MS"/>
              <a:ea typeface="+mn-ea"/>
              <a:cs typeface="+mn-cs"/>
            </a:endParaRPr>
          </a:p>
        </p:txBody>
      </p:sp>
      <p:sp>
        <p:nvSpPr>
          <p:cNvPr id="14" name="Content Placeholder 2"/>
          <p:cNvSpPr txBox="1">
            <a:spLocks/>
          </p:cNvSpPr>
          <p:nvPr/>
        </p:nvSpPr>
        <p:spPr>
          <a:xfrm>
            <a:off x="11996266" y="5105124"/>
            <a:ext cx="7708871" cy="5913763"/>
          </a:xfrm>
          <a:prstGeom prst="rect">
            <a:avLst/>
          </a:prstGeom>
          <a:ln>
            <a:solidFill>
              <a:srgbClr val="E74519"/>
            </a:solidFill>
          </a:ln>
        </p:spPr>
        <p:txBody>
          <a:bodyPr vert="horz" lIns="91440" tIns="45721" rIns="91440" bIns="4572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11" rtl="0" eaLnBrk="1" fontAlgn="auto" latinLnBrk="0" hangingPunct="1">
              <a:lnSpc>
                <a:spcPct val="110000"/>
              </a:lnSpc>
              <a:spcBef>
                <a:spcPts val="1001"/>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black"/>
                </a:solidFill>
                <a:effectLst/>
                <a:uLnTx/>
                <a:uFillTx/>
                <a:latin typeface="Comic Sans MS"/>
                <a:ea typeface="+mn-ea"/>
                <a:cs typeface="+mn-cs"/>
              </a:rPr>
              <a:t>Please remember that we should not be asking anyone in the class or the teacher personal questions.</a:t>
            </a:r>
          </a:p>
          <a:p>
            <a:pPr marL="0" marR="0" lvl="0" indent="0" algn="l" defTabSz="914411" rtl="0" eaLnBrk="1" fontAlgn="auto" latinLnBrk="0" hangingPunct="1">
              <a:lnSpc>
                <a:spcPct val="110000"/>
              </a:lnSpc>
              <a:spcBef>
                <a:spcPts val="1001"/>
              </a:spcBef>
              <a:spcAft>
                <a:spcPts val="0"/>
              </a:spcAft>
              <a:buClrTx/>
              <a:buSzTx/>
              <a:buFont typeface="Arial" panose="020B0604020202020204" pitchFamily="34" charset="0"/>
              <a:buNone/>
              <a:tabLst/>
              <a:defRPr/>
            </a:pPr>
            <a:endParaRPr kumimoji="0" lang="en-US" sz="3600" b="1" i="0" u="none"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914411" rtl="0" eaLnBrk="1" fontAlgn="auto" latinLnBrk="0" hangingPunct="1">
              <a:lnSpc>
                <a:spcPct val="110000"/>
              </a:lnSpc>
              <a:spcBef>
                <a:spcPts val="1001"/>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black"/>
                </a:solidFill>
                <a:effectLst/>
                <a:uLnTx/>
                <a:uFillTx/>
                <a:latin typeface="Comic Sans MS"/>
                <a:ea typeface="+mn-ea"/>
                <a:cs typeface="+mn-cs"/>
              </a:rPr>
              <a:t>The teacher may ask you questions about content in the lesson but this will never be about your personal experiences. </a:t>
            </a:r>
          </a:p>
        </p:txBody>
      </p:sp>
    </p:spTree>
    <p:extLst>
      <p:ext uri="{BB962C8B-B14F-4D97-AF65-F5344CB8AC3E}">
        <p14:creationId xmlns:p14="http://schemas.microsoft.com/office/powerpoint/2010/main" val="3588723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What is our starting point?</a:t>
            </a:r>
          </a:p>
        </p:txBody>
      </p:sp>
      <p:sp>
        <p:nvSpPr>
          <p:cNvPr id="20" name="Content Placeholder 2"/>
          <p:cNvSpPr>
            <a:spLocks noGrp="1"/>
          </p:cNvSpPr>
          <p:nvPr>
            <p:ph idx="1"/>
          </p:nvPr>
        </p:nvSpPr>
        <p:spPr>
          <a:xfrm>
            <a:off x="634304" y="3566443"/>
            <a:ext cx="19049352" cy="6714363"/>
          </a:xfrm>
        </p:spPr>
        <p:txBody>
          <a:bodyPr>
            <a:normAutofit/>
          </a:bodyPr>
          <a:lstStyle/>
          <a:p>
            <a:pPr marL="0" indent="0">
              <a:buNone/>
            </a:pPr>
            <a:r>
              <a:rPr lang="en-US" dirty="0"/>
              <a:t>In your books complete the following sentence</a:t>
            </a:r>
          </a:p>
          <a:p>
            <a:pPr marL="0" indent="0">
              <a:buNone/>
            </a:pPr>
            <a:endParaRPr lang="en-US" dirty="0"/>
          </a:p>
          <a:p>
            <a:pPr marL="0" indent="0">
              <a:buNone/>
            </a:pPr>
            <a:r>
              <a:rPr lang="en-US" dirty="0"/>
              <a:t>At the beginning of the lesson different types of contraception I know are…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What is contraception?</a:t>
            </a:r>
          </a:p>
        </p:txBody>
      </p:sp>
      <p:sp>
        <p:nvSpPr>
          <p:cNvPr id="7" name="Content Placeholder 2"/>
          <p:cNvSpPr>
            <a:spLocks noGrp="1"/>
          </p:cNvSpPr>
          <p:nvPr>
            <p:ph idx="1"/>
          </p:nvPr>
        </p:nvSpPr>
        <p:spPr>
          <a:xfrm>
            <a:off x="907034" y="2486323"/>
            <a:ext cx="9294336" cy="7993972"/>
          </a:xfrm>
        </p:spPr>
        <p:txBody>
          <a:bodyPr>
            <a:normAutofit/>
          </a:bodyPr>
          <a:lstStyle/>
          <a:p>
            <a:pPr marL="0" indent="0">
              <a:buNone/>
            </a:pPr>
            <a:r>
              <a:rPr lang="en-US" dirty="0"/>
              <a:t>The definition of contraception is…</a:t>
            </a:r>
          </a:p>
          <a:p>
            <a:pPr marL="0" indent="0">
              <a:buNone/>
            </a:pPr>
            <a:endParaRPr lang="en-US" dirty="0"/>
          </a:p>
          <a:p>
            <a:pPr marL="0" indent="0">
              <a:buNone/>
            </a:pPr>
            <a:r>
              <a:rPr lang="en-US" dirty="0"/>
              <a:t>“a method or technique used to prevent pregnancy and reduce the risk of spreading STIs as a result of having sex”</a:t>
            </a:r>
          </a:p>
        </p:txBody>
      </p:sp>
      <p:pic>
        <p:nvPicPr>
          <p:cNvPr id="1026" name="Picture 2" descr="Contraception - Bangholm Medical Cent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96266" y="2198291"/>
            <a:ext cx="4738124" cy="33843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es Contraceptifs D'urgence Les Plus Utilisés, 60% OF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525195" y="5150619"/>
            <a:ext cx="4418390" cy="294023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revent pregnancy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059976" y="7902065"/>
            <a:ext cx="4497599" cy="2433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534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What is contraception?</a:t>
            </a:r>
          </a:p>
        </p:txBody>
      </p:sp>
      <p:sp>
        <p:nvSpPr>
          <p:cNvPr id="7" name="Content Placeholder 2"/>
          <p:cNvSpPr>
            <a:spLocks noGrp="1"/>
          </p:cNvSpPr>
          <p:nvPr>
            <p:ph idx="1"/>
          </p:nvPr>
        </p:nvSpPr>
        <p:spPr>
          <a:xfrm>
            <a:off x="907034" y="2486323"/>
            <a:ext cx="9294336" cy="7993972"/>
          </a:xfrm>
        </p:spPr>
        <p:txBody>
          <a:bodyPr>
            <a:normAutofit lnSpcReduction="10000"/>
          </a:bodyPr>
          <a:lstStyle/>
          <a:p>
            <a:pPr marL="0" indent="0">
              <a:buNone/>
            </a:pPr>
            <a:r>
              <a:rPr lang="en-US" dirty="0"/>
              <a:t>This definition shows that there are 2 main reasons why people use contraception:</a:t>
            </a:r>
          </a:p>
          <a:p>
            <a:pPr marL="0" indent="0">
              <a:buNone/>
            </a:pPr>
            <a:endParaRPr lang="en-US" dirty="0"/>
          </a:p>
          <a:p>
            <a:pPr marL="914400" indent="-914400">
              <a:buAutoNum type="arabicPeriod"/>
            </a:pPr>
            <a:r>
              <a:rPr lang="en-US" dirty="0"/>
              <a:t>To avoid unwanted pregnancy</a:t>
            </a:r>
          </a:p>
          <a:p>
            <a:pPr marL="914400" indent="-914400">
              <a:buAutoNum type="arabicPeriod"/>
            </a:pPr>
            <a:r>
              <a:rPr lang="en-US" dirty="0"/>
              <a:t>To reduce the risk of transmitting/catching a STIs</a:t>
            </a:r>
          </a:p>
          <a:p>
            <a:pPr marL="914400" indent="-914400">
              <a:buAutoNum type="arabicPeriod"/>
            </a:pPr>
            <a:endParaRPr lang="en-US" dirty="0"/>
          </a:p>
          <a:p>
            <a:pPr marL="0" indent="0">
              <a:buNone/>
            </a:pPr>
            <a:r>
              <a:rPr lang="en-US" dirty="0"/>
              <a:t>STI stands for “sexually transmitted infection” you will learn more about this in Year 9</a:t>
            </a:r>
          </a:p>
        </p:txBody>
      </p:sp>
      <p:pic>
        <p:nvPicPr>
          <p:cNvPr id="1026" name="Picture 2" descr="Contraception - Bangholm Medical Cent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96266" y="2198291"/>
            <a:ext cx="4738124" cy="33843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es Contraceptifs D'urgence Les Plus Utilisés, 60% OF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525195" y="5150619"/>
            <a:ext cx="4418390" cy="294023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revent pregnancy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059976" y="7902065"/>
            <a:ext cx="4497599" cy="2433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5839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fontScale="90000"/>
          </a:bodyPr>
          <a:lstStyle/>
          <a:p>
            <a:r>
              <a:rPr lang="en-GB" sz="8000" dirty="0"/>
              <a:t>What types of contraception are there?</a:t>
            </a:r>
          </a:p>
        </p:txBody>
      </p:sp>
      <p:sp>
        <p:nvSpPr>
          <p:cNvPr id="7" name="Content Placeholder 2"/>
          <p:cNvSpPr>
            <a:spLocks noGrp="1"/>
          </p:cNvSpPr>
          <p:nvPr>
            <p:ph idx="1"/>
          </p:nvPr>
        </p:nvSpPr>
        <p:spPr>
          <a:xfrm>
            <a:off x="907034" y="2486323"/>
            <a:ext cx="9294336" cy="7993972"/>
          </a:xfrm>
        </p:spPr>
        <p:txBody>
          <a:bodyPr>
            <a:normAutofit/>
          </a:bodyPr>
          <a:lstStyle/>
          <a:p>
            <a:pPr marL="0" indent="0">
              <a:buNone/>
            </a:pPr>
            <a:r>
              <a:rPr lang="en-US" dirty="0"/>
              <a:t>There are more than 12 different types of contraception. However today we are focusing on:</a:t>
            </a:r>
          </a:p>
          <a:p>
            <a:pPr marL="0" indent="0">
              <a:buNone/>
            </a:pPr>
            <a:endParaRPr lang="en-US" dirty="0"/>
          </a:p>
          <a:p>
            <a:pPr marL="914400" indent="-914400">
              <a:buAutoNum type="arabicPeriod"/>
            </a:pPr>
            <a:r>
              <a:rPr lang="en-US" dirty="0"/>
              <a:t>Male condoms</a:t>
            </a:r>
          </a:p>
          <a:p>
            <a:pPr marL="914400" indent="-914400">
              <a:buAutoNum type="arabicPeriod"/>
            </a:pPr>
            <a:r>
              <a:rPr lang="en-US" dirty="0" err="1"/>
              <a:t>Femidoms</a:t>
            </a:r>
            <a:r>
              <a:rPr lang="en-US" dirty="0"/>
              <a:t> (female condoms)</a:t>
            </a:r>
          </a:p>
          <a:p>
            <a:pPr marL="914400" indent="-914400">
              <a:buAutoNum type="arabicPeriod"/>
            </a:pPr>
            <a:r>
              <a:rPr lang="en-US" dirty="0"/>
              <a:t>Contraceptive pill</a:t>
            </a:r>
          </a:p>
          <a:p>
            <a:pPr marL="914400" indent="-914400">
              <a:buAutoNum type="arabicPeriod"/>
            </a:pPr>
            <a:r>
              <a:rPr lang="en-US" dirty="0"/>
              <a:t>Contraceptive injection</a:t>
            </a:r>
          </a:p>
        </p:txBody>
      </p:sp>
      <p:pic>
        <p:nvPicPr>
          <p:cNvPr id="1026" name="Picture 2" descr="Contraception - Bangholm Medical Cent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96266" y="2198291"/>
            <a:ext cx="4738124" cy="33843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es Contraceptifs D'urgence Les Plus Utilisés, 60% OF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525195" y="5150619"/>
            <a:ext cx="4418390" cy="294023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revent pregnancy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059976" y="7902065"/>
            <a:ext cx="4497599" cy="2433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0675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fontScale="90000"/>
          </a:bodyPr>
          <a:lstStyle/>
          <a:p>
            <a:r>
              <a:rPr lang="en-GB" sz="8000" dirty="0"/>
              <a:t>What types of contraception are there?</a:t>
            </a:r>
          </a:p>
        </p:txBody>
      </p:sp>
      <p:sp>
        <p:nvSpPr>
          <p:cNvPr id="7" name="Content Placeholder 2"/>
          <p:cNvSpPr>
            <a:spLocks noGrp="1"/>
          </p:cNvSpPr>
          <p:nvPr>
            <p:ph idx="1"/>
          </p:nvPr>
        </p:nvSpPr>
        <p:spPr>
          <a:xfrm>
            <a:off x="907034" y="2486323"/>
            <a:ext cx="9294336" cy="7993972"/>
          </a:xfrm>
        </p:spPr>
        <p:txBody>
          <a:bodyPr>
            <a:normAutofit fontScale="92500" lnSpcReduction="10000"/>
          </a:bodyPr>
          <a:lstStyle/>
          <a:p>
            <a:pPr marL="0" indent="0">
              <a:buNone/>
            </a:pPr>
            <a:r>
              <a:rPr lang="en-US" dirty="0"/>
              <a:t>When discussing these 4 different types of contraception we will cover the following information:</a:t>
            </a:r>
          </a:p>
          <a:p>
            <a:pPr marL="0" indent="0">
              <a:buNone/>
            </a:pPr>
            <a:endParaRPr lang="en-US" dirty="0"/>
          </a:p>
          <a:p>
            <a:pPr marL="914400" indent="-914400">
              <a:buAutoNum type="arabicPeriod"/>
            </a:pPr>
            <a:r>
              <a:rPr lang="en-US" dirty="0"/>
              <a:t>Name of the contraception</a:t>
            </a:r>
          </a:p>
          <a:p>
            <a:pPr marL="914400" indent="-914400">
              <a:buAutoNum type="arabicPeriod"/>
            </a:pPr>
            <a:r>
              <a:rPr lang="en-US" dirty="0"/>
              <a:t>Is it designed for male or female use?</a:t>
            </a:r>
          </a:p>
          <a:p>
            <a:pPr marL="914400" indent="-914400">
              <a:buAutoNum type="arabicPeriod"/>
            </a:pPr>
            <a:r>
              <a:rPr lang="en-US" dirty="0"/>
              <a:t>Is it a barrier or hormonal method of contraception?</a:t>
            </a:r>
          </a:p>
          <a:p>
            <a:pPr marL="914400" indent="-914400">
              <a:buAutoNum type="arabicPeriod"/>
            </a:pPr>
            <a:r>
              <a:rPr lang="en-US" dirty="0"/>
              <a:t>How it works?</a:t>
            </a:r>
          </a:p>
          <a:p>
            <a:pPr marL="914400" indent="-914400">
              <a:buAutoNum type="arabicPeriod"/>
            </a:pPr>
            <a:r>
              <a:rPr lang="en-US" dirty="0"/>
              <a:t>How effective is it at stopping pregnancy?</a:t>
            </a:r>
          </a:p>
        </p:txBody>
      </p:sp>
      <p:pic>
        <p:nvPicPr>
          <p:cNvPr id="1026" name="Picture 2" descr="Contraception - Bangholm Medical Cent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96266" y="2198291"/>
            <a:ext cx="4738124" cy="33843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es Contraceptifs D'urgence Les Plus Utilisés, 60% OF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525195" y="5150619"/>
            <a:ext cx="4418390" cy="294023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revent pregnancy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059976" y="7902065"/>
            <a:ext cx="4497599" cy="2433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18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f23988f-c488-42c3-82cd-5944801df941">
      <Terms xmlns="http://schemas.microsoft.com/office/infopath/2007/PartnerControls"/>
    </lcf76f155ced4ddcb4097134ff3c332f>
    <TaxCatchAll xmlns="aa278816-03e4-4886-8c06-bbee340b154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FE6D389AE74CA48BAB789FD3B0EF217" ma:contentTypeVersion="16" ma:contentTypeDescription="Create a new document." ma:contentTypeScope="" ma:versionID="2b9209dc770627d82a86cd9544522ad1">
  <xsd:schema xmlns:xsd="http://www.w3.org/2001/XMLSchema" xmlns:xs="http://www.w3.org/2001/XMLSchema" xmlns:p="http://schemas.microsoft.com/office/2006/metadata/properties" xmlns:ns2="cf23988f-c488-42c3-82cd-5944801df941" xmlns:ns3="aa278816-03e4-4886-8c06-bbee340b154a" targetNamespace="http://schemas.microsoft.com/office/2006/metadata/properties" ma:root="true" ma:fieldsID="e07caf79529a4949acae1318ea4608a1" ns2:_="" ns3:_="">
    <xsd:import namespace="cf23988f-c488-42c3-82cd-5944801df941"/>
    <xsd:import namespace="aa278816-03e4-4886-8c06-bbee340b154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23988f-c488-42c3-82cd-5944801df9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51b7ed6-eb14-44a7-b4eb-66219415bb8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a278816-03e4-4886-8c06-bbee340b154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f768f7c-9ead-4887-a14a-401757815230}" ma:internalName="TaxCatchAll" ma:showField="CatchAllData" ma:web="aa278816-03e4-4886-8c06-bbee340b154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2D7F81D-E11B-4FAC-BEDD-7BD5D47E0398}">
  <ds:schemaRefs>
    <ds:schemaRef ds:uri="http://schemas.microsoft.com/sharepoint/v3/contenttype/forms"/>
  </ds:schemaRefs>
</ds:datastoreItem>
</file>

<file path=customXml/itemProps2.xml><?xml version="1.0" encoding="utf-8"?>
<ds:datastoreItem xmlns:ds="http://schemas.openxmlformats.org/officeDocument/2006/customXml" ds:itemID="{892F18CE-0664-4747-9A36-DB6272ADADB8}">
  <ds:schemaRefs>
    <ds:schemaRef ds:uri="http://purl.org/dc/elements/1.1/"/>
    <ds:schemaRef ds:uri="http://schemas.microsoft.com/office/2006/metadata/properties"/>
    <ds:schemaRef ds:uri="http://purl.org/dc/terms/"/>
    <ds:schemaRef ds:uri="aa278816-03e4-4886-8c06-bbee340b154a"/>
    <ds:schemaRef ds:uri="http://www.w3.org/XML/1998/namespace"/>
    <ds:schemaRef ds:uri="http://schemas.microsoft.com/office/infopath/2007/PartnerControls"/>
    <ds:schemaRef ds:uri="http://schemas.microsoft.com/office/2006/documentManagement/types"/>
    <ds:schemaRef ds:uri="http://schemas.openxmlformats.org/package/2006/metadata/core-properties"/>
    <ds:schemaRef ds:uri="cf23988f-c488-42c3-82cd-5944801df941"/>
    <ds:schemaRef ds:uri="http://purl.org/dc/dcmitype/"/>
  </ds:schemaRefs>
</ds:datastoreItem>
</file>

<file path=customXml/itemProps3.xml><?xml version="1.0" encoding="utf-8"?>
<ds:datastoreItem xmlns:ds="http://schemas.openxmlformats.org/officeDocument/2006/customXml" ds:itemID="{955426F0-862F-4E9B-A3B4-15963F4F7A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23988f-c488-42c3-82cd-5944801df941"/>
    <ds:schemaRef ds:uri="aa278816-03e4-4886-8c06-bbee340b15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 - Pupils, Parents and Visitors</Template>
  <TotalTime>0</TotalTime>
  <Words>1746</Words>
  <Application>Microsoft Office PowerPoint</Application>
  <PresentationFormat>Custom</PresentationFormat>
  <Paragraphs>253</Paragraphs>
  <Slides>31</Slides>
  <Notes>0</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31</vt:i4>
      </vt:variant>
    </vt:vector>
  </HeadingPairs>
  <TitlesOfParts>
    <vt:vector size="43" baseType="lpstr">
      <vt:lpstr>Arial</vt:lpstr>
      <vt:lpstr>Calibri</vt:lpstr>
      <vt:lpstr>Calibri Light</vt:lpstr>
      <vt:lpstr>Comic Sans MS</vt:lpstr>
      <vt:lpstr>Franklin Gothic Book</vt:lpstr>
      <vt:lpstr>Lato</vt:lpstr>
      <vt:lpstr>Office Theme</vt:lpstr>
      <vt:lpstr>1_Office Theme</vt:lpstr>
      <vt:lpstr>2_Office Theme</vt:lpstr>
      <vt:lpstr>3_Office Theme</vt:lpstr>
      <vt:lpstr>4_Office Theme</vt:lpstr>
      <vt:lpstr>5_Office Theme</vt:lpstr>
      <vt:lpstr>PowerPoint Presentation</vt:lpstr>
      <vt:lpstr>PowerPoint Presentation</vt:lpstr>
      <vt:lpstr>PowerPoint Presentation</vt:lpstr>
      <vt:lpstr>PowerPoint Presentation</vt:lpstr>
      <vt:lpstr>What is our starting point?</vt:lpstr>
      <vt:lpstr>What is contraception?</vt:lpstr>
      <vt:lpstr>What is contraception?</vt:lpstr>
      <vt:lpstr>What types of contraception are there?</vt:lpstr>
      <vt:lpstr>What types of contraception are there?</vt:lpstr>
      <vt:lpstr>What types of contraception are there?</vt:lpstr>
      <vt:lpstr>What types of contraception are there?</vt:lpstr>
      <vt:lpstr>Condoms</vt:lpstr>
      <vt:lpstr>Femidoms (female condom)</vt:lpstr>
      <vt:lpstr>Contraceptive Pill</vt:lpstr>
      <vt:lpstr>Contraceptive Injection</vt:lpstr>
      <vt:lpstr>Hinge Questions – whiteboard activity</vt:lpstr>
      <vt:lpstr>Hinge Questions – whiteboard activity</vt:lpstr>
      <vt:lpstr>Hinge Questions – whiteboard activity</vt:lpstr>
      <vt:lpstr>Hinge Questions – whiteboard activity</vt:lpstr>
      <vt:lpstr>Hinge Questions – whiteboard activity</vt:lpstr>
      <vt:lpstr>Hinge Questions – whiteboard activity</vt:lpstr>
      <vt:lpstr>Hinge Questions – whiteboard activity</vt:lpstr>
      <vt:lpstr>Hinge Questions – whiteboard activity</vt:lpstr>
      <vt:lpstr>Card Sort Activity</vt:lpstr>
      <vt:lpstr>Card Sort Answers</vt:lpstr>
      <vt:lpstr>Card Sort Answers</vt:lpstr>
      <vt:lpstr>Card Sort Answers</vt:lpstr>
      <vt:lpstr>Card Sort Answers</vt:lpstr>
      <vt:lpstr>Independent Task</vt:lpstr>
      <vt:lpstr>Reflection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51</cp:revision>
  <dcterms:created xsi:type="dcterms:W3CDTF">2024-04-14T12:24:22Z</dcterms:created>
  <dcterms:modified xsi:type="dcterms:W3CDTF">2024-05-17T08:14:58Z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0x010100FFE6D389AE74CA48BAB789FD3B0EF217</vt:lpwstr>
  </property>
  <property fmtid="{D5CDD505-2E9C-101B-9397-08002B2CF9AE}" pid="3" name="_MarkAsFinal">
    <vt:bool>true</vt:bool>
  </property>
</Properties>
</file>