
<file path=[Content_Types].xml><?xml version="1.0" encoding="utf-8"?>
<Types xmlns="http://schemas.openxmlformats.org/package/2006/content-types">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p:sldMasterIdLst>
    <p:sldMasterId id="2147483770" r:id="rId4"/>
    <p:sldMasterId id="2147483783" r:id="rId5"/>
    <p:sldMasterId id="2147483795" r:id="rId6"/>
    <p:sldMasterId id="2147483807" r:id="rId7"/>
    <p:sldMasterId id="2147483819" r:id="rId8"/>
    <p:sldMasterId id="2147483831" r:id="rId9"/>
    <p:sldMasterId id="2147483843" r:id="rId10"/>
  </p:sldMasterIdLst>
  <p:notesMasterIdLst>
    <p:notesMasterId r:id="rId42"/>
  </p:notesMasterIdLst>
  <p:sldIdLst>
    <p:sldId id="266" r:id="rId11"/>
    <p:sldId id="374" r:id="rId12"/>
    <p:sldId id="269" r:id="rId13"/>
    <p:sldId id="268" r:id="rId14"/>
    <p:sldId id="270" r:id="rId15"/>
    <p:sldId id="414" r:id="rId16"/>
    <p:sldId id="415" r:id="rId17"/>
    <p:sldId id="416" r:id="rId18"/>
    <p:sldId id="417" r:id="rId19"/>
    <p:sldId id="418" r:id="rId20"/>
    <p:sldId id="419" r:id="rId21"/>
    <p:sldId id="420" r:id="rId22"/>
    <p:sldId id="421" r:id="rId23"/>
    <p:sldId id="422" r:id="rId24"/>
    <p:sldId id="423" r:id="rId25"/>
    <p:sldId id="424" r:id="rId26"/>
    <p:sldId id="425" r:id="rId27"/>
    <p:sldId id="426" r:id="rId28"/>
    <p:sldId id="427" r:id="rId29"/>
    <p:sldId id="428" r:id="rId30"/>
    <p:sldId id="429" r:id="rId31"/>
    <p:sldId id="430" r:id="rId32"/>
    <p:sldId id="431" r:id="rId33"/>
    <p:sldId id="278" r:id="rId34"/>
    <p:sldId id="279" r:id="rId35"/>
    <p:sldId id="331" r:id="rId36"/>
    <p:sldId id="432" r:id="rId37"/>
    <p:sldId id="366" r:id="rId38"/>
    <p:sldId id="433" r:id="rId39"/>
    <p:sldId id="299" r:id="rId40"/>
    <p:sldId id="434" r:id="rId41"/>
  </p:sldIdLst>
  <p:sldSz cx="20104100" cy="11309350"/>
  <p:notesSz cx="9926638" cy="67976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tPCavfBscUW0YjtaDUiMeQ==" hashData="UNY7aRM7VwF53ev28+9tMDPkHUq8s1RX6uQLktTc4fx9thPUuSLOPGpSbR32sfh1spTx6csUx5+K3494MtDDcQ=="/>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A02D"/>
    <a:srgbClr val="142A33"/>
    <a:srgbClr val="C12827"/>
    <a:srgbClr val="2A2C65"/>
    <a:srgbClr val="E17A1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CEECAAD-945C-6D40-AC6D-7FC205F00994}" v="42" dt="2022-07-05T07:35:55.740"/>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5000" autoAdjust="0"/>
  </p:normalViewPr>
  <p:slideViewPr>
    <p:cSldViewPr>
      <p:cViewPr varScale="1">
        <p:scale>
          <a:sx n="71" d="100"/>
          <a:sy n="71" d="100"/>
        </p:scale>
        <p:origin x="264" y="66"/>
      </p:cViewPr>
      <p:guideLst>
        <p:guide orient="horz" pos="2880"/>
        <p:guide pos="216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3.xml"/><Relationship Id="rId18" Type="http://schemas.openxmlformats.org/officeDocument/2006/relationships/slide" Target="slides/slide8.xml"/><Relationship Id="rId26" Type="http://schemas.openxmlformats.org/officeDocument/2006/relationships/slide" Target="slides/slide16.xml"/><Relationship Id="rId39" Type="http://schemas.openxmlformats.org/officeDocument/2006/relationships/slide" Target="slides/slide29.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10" Type="http://schemas.openxmlformats.org/officeDocument/2006/relationships/slideMaster" Target="slideMasters/slideMaster7.xml"/><Relationship Id="rId19" Type="http://schemas.openxmlformats.org/officeDocument/2006/relationships/slide" Target="slides/slide9.xml"/><Relationship Id="rId31" Type="http://schemas.openxmlformats.org/officeDocument/2006/relationships/slide" Target="slides/slide21.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presProps" Target="presProps.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301752" cy="340647"/>
          </a:xfrm>
          <a:prstGeom prst="rect">
            <a:avLst/>
          </a:prstGeom>
        </p:spPr>
        <p:txBody>
          <a:bodyPr vert="horz" lIns="48674" tIns="24337" rIns="48674" bIns="24337" rtlCol="0"/>
          <a:lstStyle>
            <a:lvl1pPr algn="l">
              <a:defRPr sz="600"/>
            </a:lvl1pPr>
          </a:lstStyle>
          <a:p>
            <a:endParaRPr lang="en-US"/>
          </a:p>
        </p:txBody>
      </p:sp>
      <p:sp>
        <p:nvSpPr>
          <p:cNvPr id="3" name="Date Placeholder 2"/>
          <p:cNvSpPr>
            <a:spLocks noGrp="1"/>
          </p:cNvSpPr>
          <p:nvPr>
            <p:ph type="dt" idx="1"/>
          </p:nvPr>
        </p:nvSpPr>
        <p:spPr>
          <a:xfrm>
            <a:off x="5622535" y="0"/>
            <a:ext cx="4301752" cy="340647"/>
          </a:xfrm>
          <a:prstGeom prst="rect">
            <a:avLst/>
          </a:prstGeom>
        </p:spPr>
        <p:txBody>
          <a:bodyPr vert="horz" lIns="48674" tIns="24337" rIns="48674" bIns="24337" rtlCol="0"/>
          <a:lstStyle>
            <a:lvl1pPr algn="r">
              <a:defRPr sz="600"/>
            </a:lvl1pPr>
          </a:lstStyle>
          <a:p>
            <a:fld id="{43CBA066-C176-1747-8343-ABBBC0BEFBAB}" type="datetimeFigureOut">
              <a:rPr lang="en-US" smtClean="0"/>
              <a:t>6/14/2024</a:t>
            </a:fld>
            <a:endParaRPr lang="en-US"/>
          </a:p>
        </p:txBody>
      </p:sp>
      <p:sp>
        <p:nvSpPr>
          <p:cNvPr id="4" name="Slide Image Placeholder 3"/>
          <p:cNvSpPr>
            <a:spLocks noGrp="1" noRot="1" noChangeAspect="1"/>
          </p:cNvSpPr>
          <p:nvPr>
            <p:ph type="sldImg" idx="2"/>
          </p:nvPr>
        </p:nvSpPr>
        <p:spPr>
          <a:xfrm>
            <a:off x="2925763" y="850900"/>
            <a:ext cx="4075112" cy="2293938"/>
          </a:xfrm>
          <a:prstGeom prst="rect">
            <a:avLst/>
          </a:prstGeom>
          <a:noFill/>
          <a:ln w="12700">
            <a:solidFill>
              <a:prstClr val="black"/>
            </a:solidFill>
          </a:ln>
        </p:spPr>
        <p:txBody>
          <a:bodyPr vert="horz" lIns="48674" tIns="24337" rIns="48674" bIns="24337" rtlCol="0" anchor="ctr"/>
          <a:lstStyle/>
          <a:p>
            <a:endParaRPr lang="en-US"/>
          </a:p>
        </p:txBody>
      </p:sp>
      <p:sp>
        <p:nvSpPr>
          <p:cNvPr id="5" name="Notes Placeholder 4"/>
          <p:cNvSpPr>
            <a:spLocks noGrp="1"/>
          </p:cNvSpPr>
          <p:nvPr>
            <p:ph type="body" sz="quarter" idx="3"/>
          </p:nvPr>
        </p:nvSpPr>
        <p:spPr>
          <a:xfrm>
            <a:off x="992351" y="3270976"/>
            <a:ext cx="7941937" cy="2677467"/>
          </a:xfrm>
          <a:prstGeom prst="rect">
            <a:avLst/>
          </a:prstGeom>
        </p:spPr>
        <p:txBody>
          <a:bodyPr vert="horz" lIns="48674" tIns="24337" rIns="48674" bIns="24337"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6457028"/>
            <a:ext cx="4301752" cy="340647"/>
          </a:xfrm>
          <a:prstGeom prst="rect">
            <a:avLst/>
          </a:prstGeom>
        </p:spPr>
        <p:txBody>
          <a:bodyPr vert="horz" lIns="48674" tIns="24337" rIns="48674" bIns="24337" rtlCol="0" anchor="b"/>
          <a:lstStyle>
            <a:lvl1pPr algn="l">
              <a:defRPr sz="600"/>
            </a:lvl1pPr>
          </a:lstStyle>
          <a:p>
            <a:endParaRPr lang="en-US"/>
          </a:p>
        </p:txBody>
      </p:sp>
      <p:sp>
        <p:nvSpPr>
          <p:cNvPr id="7" name="Slide Number Placeholder 6"/>
          <p:cNvSpPr>
            <a:spLocks noGrp="1"/>
          </p:cNvSpPr>
          <p:nvPr>
            <p:ph type="sldNum" sz="quarter" idx="5"/>
          </p:nvPr>
        </p:nvSpPr>
        <p:spPr>
          <a:xfrm>
            <a:off x="5622535" y="6457028"/>
            <a:ext cx="4301752" cy="340647"/>
          </a:xfrm>
          <a:prstGeom prst="rect">
            <a:avLst/>
          </a:prstGeom>
        </p:spPr>
        <p:txBody>
          <a:bodyPr vert="horz" lIns="48674" tIns="24337" rIns="48674" bIns="24337" rtlCol="0" anchor="b"/>
          <a:lstStyle>
            <a:lvl1pPr algn="r">
              <a:defRPr sz="600"/>
            </a:lvl1pPr>
          </a:lstStyle>
          <a:p>
            <a:fld id="{A44EEB56-BCA5-684F-88D0-DE52578AC918}" type="slidenum">
              <a:rPr lang="en-US" smtClean="0"/>
              <a:t>‹#›</a:t>
            </a:fld>
            <a:endParaRPr lang="en-US"/>
          </a:p>
        </p:txBody>
      </p:sp>
    </p:spTree>
    <p:extLst>
      <p:ext uri="{BB962C8B-B14F-4D97-AF65-F5344CB8AC3E}">
        <p14:creationId xmlns:p14="http://schemas.microsoft.com/office/powerpoint/2010/main" val="37958706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https://www.youtube.com/watch?v=iM4CKYCrW7Y</a:t>
            </a:r>
          </a:p>
          <a:p>
            <a:endParaRPr lang="en-GB" dirty="0"/>
          </a:p>
        </p:txBody>
      </p:sp>
      <p:sp>
        <p:nvSpPr>
          <p:cNvPr id="4" name="Slide Number Placeholder 3"/>
          <p:cNvSpPr>
            <a:spLocks noGrp="1"/>
          </p:cNvSpPr>
          <p:nvPr>
            <p:ph type="sldNum" sz="quarter" idx="10"/>
          </p:nvPr>
        </p:nvSpPr>
        <p:spPr/>
        <p:txBody>
          <a:bodyPr/>
          <a:lstStyle/>
          <a:p>
            <a:fld id="{A44EEB56-BCA5-684F-88D0-DE52578AC918}" type="slidenum">
              <a:rPr lang="en-US" smtClean="0"/>
              <a:t>16</a:t>
            </a:fld>
            <a:endParaRPr lang="en-US"/>
          </a:p>
        </p:txBody>
      </p:sp>
    </p:spTree>
    <p:extLst>
      <p:ext uri="{BB962C8B-B14F-4D97-AF65-F5344CB8AC3E}">
        <p14:creationId xmlns:p14="http://schemas.microsoft.com/office/powerpoint/2010/main" val="41068007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US" dirty="0"/>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2208588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9899061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14571119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650123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9051419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6903670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6079777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5161968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648665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897191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5723952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D8BD707-D9CF-40AE-B4C6-C98DA3205C09}" type="datetimeFigureOut">
              <a:rPr lang="en-US" smtClean="0"/>
              <a:t>6/14/2024</a:t>
            </a:fld>
            <a:endParaRPr lang="en-US"/>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9813811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3444161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364262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8947626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7684797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26668836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23434422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2164797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7709784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4356057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42763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US" dirty="0"/>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5" name="Footer Placeholder 4"/>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dirty="0"/>
          </a:p>
        </p:txBody>
      </p:sp>
      <p:sp>
        <p:nvSpPr>
          <p:cNvPr id="6" name="Slide Number Placeholder 5"/>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dirty="0"/>
          </a:p>
        </p:txBody>
      </p:sp>
    </p:spTree>
    <p:extLst>
      <p:ext uri="{BB962C8B-B14F-4D97-AF65-F5344CB8AC3E}">
        <p14:creationId xmlns:p14="http://schemas.microsoft.com/office/powerpoint/2010/main" val="41972333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476596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7623746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1282817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406531239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5167236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7500014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78955373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1940039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1979633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61993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D8BD707-D9CF-40AE-B4C6-C98DA3205C09}" type="datetimeFigureOut">
              <a:rPr lang="en-US" smtClean="0"/>
              <a:t>6/14/2024</a:t>
            </a:fld>
            <a:endParaRPr lang="en-US"/>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B6F15528-21DE-4FAA-801E-634DDDAF4B2B}" type="slidenum">
              <a:rPr lang="en-GB" smtClean="0"/>
              <a:t>‹#›</a:t>
            </a:fld>
            <a:endParaRPr lang="en-GB"/>
          </a:p>
        </p:txBody>
      </p:sp>
    </p:spTree>
    <p:extLst>
      <p:ext uri="{BB962C8B-B14F-4D97-AF65-F5344CB8AC3E}">
        <p14:creationId xmlns:p14="http://schemas.microsoft.com/office/powerpoint/2010/main" val="137712995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0618642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6975860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803424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523308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307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7918835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596683313"/>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746263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242828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600178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8" name="Footer Placeholder 7"/>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9" name="Slide Number Placeholder 8"/>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26911393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733927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1205605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6906355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401572636"/>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1353859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88954362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23" indent="0" algn="ctr">
              <a:buNone/>
              <a:defRPr sz="3298"/>
            </a:lvl2pPr>
            <a:lvl3pPr marL="1507846" indent="0" algn="ctr">
              <a:buNone/>
              <a:defRPr sz="2968"/>
            </a:lvl3pPr>
            <a:lvl4pPr marL="2261768" indent="0" algn="ctr">
              <a:buNone/>
              <a:defRPr sz="2638"/>
            </a:lvl4pPr>
            <a:lvl5pPr marL="3015691" indent="0" algn="ctr">
              <a:buNone/>
              <a:defRPr sz="2638"/>
            </a:lvl5pPr>
            <a:lvl6pPr marL="3769614" indent="0" algn="ctr">
              <a:buNone/>
              <a:defRPr sz="2638"/>
            </a:lvl6pPr>
            <a:lvl7pPr marL="4523537" indent="0" algn="ctr">
              <a:buNone/>
              <a:defRPr sz="2638"/>
            </a:lvl7pPr>
            <a:lvl8pPr marL="5277460" indent="0" algn="ctr">
              <a:buNone/>
              <a:defRPr sz="2638"/>
            </a:lvl8pPr>
            <a:lvl9pPr marL="6031382"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12602119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8814732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6"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6" y="7568366"/>
            <a:ext cx="17339786" cy="2473919"/>
          </a:xfrm>
        </p:spPr>
        <p:txBody>
          <a:bodyPr/>
          <a:lstStyle>
            <a:lvl1pPr marL="0" indent="0">
              <a:buNone/>
              <a:defRPr sz="3958">
                <a:solidFill>
                  <a:schemeClr val="tx1">
                    <a:tint val="75000"/>
                  </a:schemeClr>
                </a:solidFill>
              </a:defRPr>
            </a:lvl1pPr>
            <a:lvl2pPr marL="753923" indent="0">
              <a:buNone/>
              <a:defRPr sz="3298">
                <a:solidFill>
                  <a:schemeClr val="tx1">
                    <a:tint val="75000"/>
                  </a:schemeClr>
                </a:solidFill>
              </a:defRPr>
            </a:lvl2pPr>
            <a:lvl3pPr marL="1507846" indent="0">
              <a:buNone/>
              <a:defRPr sz="2968">
                <a:solidFill>
                  <a:schemeClr val="tx1">
                    <a:tint val="75000"/>
                  </a:schemeClr>
                </a:solidFill>
              </a:defRPr>
            </a:lvl3pPr>
            <a:lvl4pPr marL="2261768" indent="0">
              <a:buNone/>
              <a:defRPr sz="2638">
                <a:solidFill>
                  <a:schemeClr val="tx1">
                    <a:tint val="75000"/>
                  </a:schemeClr>
                </a:solidFill>
              </a:defRPr>
            </a:lvl4pPr>
            <a:lvl5pPr marL="3015691" indent="0">
              <a:buNone/>
              <a:defRPr sz="2638">
                <a:solidFill>
                  <a:schemeClr val="tx1">
                    <a:tint val="75000"/>
                  </a:schemeClr>
                </a:solidFill>
              </a:defRPr>
            </a:lvl5pPr>
            <a:lvl6pPr marL="3769614" indent="0">
              <a:buNone/>
              <a:defRPr sz="2638">
                <a:solidFill>
                  <a:schemeClr val="tx1">
                    <a:tint val="75000"/>
                  </a:schemeClr>
                </a:solidFill>
              </a:defRPr>
            </a:lvl6pPr>
            <a:lvl7pPr marL="4523537" indent="0">
              <a:buNone/>
              <a:defRPr sz="2638">
                <a:solidFill>
                  <a:schemeClr val="tx1">
                    <a:tint val="75000"/>
                  </a:schemeClr>
                </a:solidFill>
              </a:defRPr>
            </a:lvl7pPr>
            <a:lvl8pPr marL="5277460" indent="0">
              <a:buNone/>
              <a:defRPr sz="2638">
                <a:solidFill>
                  <a:schemeClr val="tx1">
                    <a:tint val="75000"/>
                  </a:schemeClr>
                </a:solidFill>
              </a:defRPr>
            </a:lvl8pPr>
            <a:lvl9pPr marL="6031382"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51503460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7"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0"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9790273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4" name="Footer Placeholder 3"/>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5" name="Slide Number Placeholder 4"/>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293664471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6"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6" y="2772362"/>
            <a:ext cx="8504976"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4" name="Content Placeholder 3"/>
          <p:cNvSpPr>
            <a:spLocks noGrp="1"/>
          </p:cNvSpPr>
          <p:nvPr>
            <p:ph sz="half" idx="2"/>
          </p:nvPr>
        </p:nvSpPr>
        <p:spPr>
          <a:xfrm>
            <a:off x="1384776" y="4131054"/>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1" y="2772362"/>
            <a:ext cx="8546861" cy="1358692"/>
          </a:xfrm>
        </p:spPr>
        <p:txBody>
          <a:bodyPr anchor="b"/>
          <a:lstStyle>
            <a:lvl1pPr marL="0" indent="0">
              <a:buNone/>
              <a:defRPr sz="3958" b="1"/>
            </a:lvl1pPr>
            <a:lvl2pPr marL="753923" indent="0">
              <a:buNone/>
              <a:defRPr sz="3298" b="1"/>
            </a:lvl2pPr>
            <a:lvl3pPr marL="1507846" indent="0">
              <a:buNone/>
              <a:defRPr sz="2968" b="1"/>
            </a:lvl3pPr>
            <a:lvl4pPr marL="2261768" indent="0">
              <a:buNone/>
              <a:defRPr sz="2638" b="1"/>
            </a:lvl4pPr>
            <a:lvl5pPr marL="3015691" indent="0">
              <a:buNone/>
              <a:defRPr sz="2638" b="1"/>
            </a:lvl5pPr>
            <a:lvl6pPr marL="3769614" indent="0">
              <a:buNone/>
              <a:defRPr sz="2638" b="1"/>
            </a:lvl6pPr>
            <a:lvl7pPr marL="4523537" indent="0">
              <a:buNone/>
              <a:defRPr sz="2638" b="1"/>
            </a:lvl7pPr>
            <a:lvl8pPr marL="5277460" indent="0">
              <a:buNone/>
              <a:defRPr sz="2638" b="1"/>
            </a:lvl8pPr>
            <a:lvl9pPr marL="6031382" indent="0">
              <a:buNone/>
              <a:defRPr sz="2638" b="1"/>
            </a:lvl9pPr>
          </a:lstStyle>
          <a:p>
            <a:pPr lvl="0"/>
            <a:r>
              <a:rPr lang="en-US"/>
              <a:t>Edit Master text styles</a:t>
            </a:r>
          </a:p>
        </p:txBody>
      </p:sp>
      <p:sp>
        <p:nvSpPr>
          <p:cNvPr id="6" name="Content Placeholder 5"/>
          <p:cNvSpPr>
            <a:spLocks noGrp="1"/>
          </p:cNvSpPr>
          <p:nvPr>
            <p:ph sz="quarter" idx="4"/>
          </p:nvPr>
        </p:nvSpPr>
        <p:spPr>
          <a:xfrm>
            <a:off x="10177701" y="4131054"/>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9170826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12964311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72462030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65622258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1" y="1628338"/>
            <a:ext cx="10177701" cy="8036969"/>
          </a:xfrm>
        </p:spPr>
        <p:txBody>
          <a:bodyPr/>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endParaRPr lang="en-GB"/>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371062910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72898441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6"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7"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7389053"/>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13013" y="1850860"/>
            <a:ext cx="15078075" cy="3937329"/>
          </a:xfrm>
        </p:spPr>
        <p:txBody>
          <a:bodyPr anchor="b"/>
          <a:lstStyle>
            <a:lvl1pPr algn="ctr">
              <a:defRPr sz="9894"/>
            </a:lvl1pPr>
          </a:lstStyle>
          <a:p>
            <a:r>
              <a:rPr lang="en-US"/>
              <a:t>Click to edit Master title style</a:t>
            </a:r>
            <a:endParaRPr lang="en-GB"/>
          </a:p>
        </p:txBody>
      </p:sp>
      <p:sp>
        <p:nvSpPr>
          <p:cNvPr id="3" name="Subtitle 2"/>
          <p:cNvSpPr>
            <a:spLocks noGrp="1"/>
          </p:cNvSpPr>
          <p:nvPr>
            <p:ph type="subTitle" idx="1"/>
          </p:nvPr>
        </p:nvSpPr>
        <p:spPr>
          <a:xfrm>
            <a:off x="2513013" y="5940028"/>
            <a:ext cx="15078075" cy="2730474"/>
          </a:xfrm>
        </p:spPr>
        <p:txBody>
          <a:bodyPr/>
          <a:lstStyle>
            <a:lvl1pPr marL="0" indent="0" algn="ctr">
              <a:buNone/>
              <a:defRPr sz="3958"/>
            </a:lvl1pPr>
            <a:lvl2pPr marL="753933" indent="0" algn="ctr">
              <a:buNone/>
              <a:defRPr sz="3298"/>
            </a:lvl2pPr>
            <a:lvl3pPr marL="1507864" indent="0" algn="ctr">
              <a:buNone/>
              <a:defRPr sz="2970"/>
            </a:lvl3pPr>
            <a:lvl4pPr marL="2261796" indent="0" algn="ctr">
              <a:buNone/>
              <a:defRPr sz="2638"/>
            </a:lvl4pPr>
            <a:lvl5pPr marL="3015729" indent="0" algn="ctr">
              <a:buNone/>
              <a:defRPr sz="2638"/>
            </a:lvl5pPr>
            <a:lvl6pPr marL="3769662" indent="0" algn="ctr">
              <a:buNone/>
              <a:defRPr sz="2638"/>
            </a:lvl6pPr>
            <a:lvl7pPr marL="4523593" indent="0" algn="ctr">
              <a:buNone/>
              <a:defRPr sz="2638"/>
            </a:lvl7pPr>
            <a:lvl8pPr marL="5277526" indent="0" algn="ctr">
              <a:buNone/>
              <a:defRPr sz="2638"/>
            </a:lvl8pPr>
            <a:lvl9pPr marL="6031458" indent="0" algn="ctr">
              <a:buNone/>
              <a:defRPr sz="2638"/>
            </a:lvl9pPr>
          </a:lstStyle>
          <a:p>
            <a:r>
              <a:rPr lang="en-US"/>
              <a:t>Click to edit Master subtitle style</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570702303"/>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835163632"/>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371689" y="2819485"/>
            <a:ext cx="17339786" cy="4704375"/>
          </a:xfrm>
        </p:spPr>
        <p:txBody>
          <a:bodyPr anchor="b"/>
          <a:lstStyle>
            <a:lvl1pPr>
              <a:defRPr sz="9894"/>
            </a:lvl1pPr>
          </a:lstStyle>
          <a:p>
            <a:r>
              <a:rPr lang="en-US"/>
              <a:t>Click to edit Master title style</a:t>
            </a:r>
            <a:endParaRPr lang="en-GB"/>
          </a:p>
        </p:txBody>
      </p:sp>
      <p:sp>
        <p:nvSpPr>
          <p:cNvPr id="3" name="Text Placeholder 2"/>
          <p:cNvSpPr>
            <a:spLocks noGrp="1"/>
          </p:cNvSpPr>
          <p:nvPr>
            <p:ph type="body" idx="1"/>
          </p:nvPr>
        </p:nvSpPr>
        <p:spPr>
          <a:xfrm>
            <a:off x="1371689" y="7568367"/>
            <a:ext cx="17339786" cy="2473919"/>
          </a:xfrm>
        </p:spPr>
        <p:txBody>
          <a:bodyPr/>
          <a:lstStyle>
            <a:lvl1pPr marL="0" indent="0">
              <a:buNone/>
              <a:defRPr sz="3958">
                <a:solidFill>
                  <a:schemeClr val="tx1">
                    <a:tint val="75000"/>
                  </a:schemeClr>
                </a:solidFill>
              </a:defRPr>
            </a:lvl1pPr>
            <a:lvl2pPr marL="753933" indent="0">
              <a:buNone/>
              <a:defRPr sz="3298">
                <a:solidFill>
                  <a:schemeClr val="tx1">
                    <a:tint val="75000"/>
                  </a:schemeClr>
                </a:solidFill>
              </a:defRPr>
            </a:lvl2pPr>
            <a:lvl3pPr marL="1507864" indent="0">
              <a:buNone/>
              <a:defRPr sz="2970">
                <a:solidFill>
                  <a:schemeClr val="tx1">
                    <a:tint val="75000"/>
                  </a:schemeClr>
                </a:solidFill>
              </a:defRPr>
            </a:lvl3pPr>
            <a:lvl4pPr marL="2261796" indent="0">
              <a:buNone/>
              <a:defRPr sz="2638">
                <a:solidFill>
                  <a:schemeClr val="tx1">
                    <a:tint val="75000"/>
                  </a:schemeClr>
                </a:solidFill>
              </a:defRPr>
            </a:lvl4pPr>
            <a:lvl5pPr marL="3015729" indent="0">
              <a:buNone/>
              <a:defRPr sz="2638">
                <a:solidFill>
                  <a:schemeClr val="tx1">
                    <a:tint val="75000"/>
                  </a:schemeClr>
                </a:solidFill>
              </a:defRPr>
            </a:lvl5pPr>
            <a:lvl6pPr marL="3769662" indent="0">
              <a:buNone/>
              <a:defRPr sz="2638">
                <a:solidFill>
                  <a:schemeClr val="tx1">
                    <a:tint val="75000"/>
                  </a:schemeClr>
                </a:solidFill>
              </a:defRPr>
            </a:lvl6pPr>
            <a:lvl7pPr marL="4523593" indent="0">
              <a:buNone/>
              <a:defRPr sz="2638">
                <a:solidFill>
                  <a:schemeClr val="tx1">
                    <a:tint val="75000"/>
                  </a:schemeClr>
                </a:solidFill>
              </a:defRPr>
            </a:lvl7pPr>
            <a:lvl8pPr marL="5277526" indent="0">
              <a:buNone/>
              <a:defRPr sz="2638">
                <a:solidFill>
                  <a:schemeClr val="tx1">
                    <a:tint val="75000"/>
                  </a:schemeClr>
                </a:solidFill>
              </a:defRPr>
            </a:lvl8pPr>
            <a:lvl9pPr marL="6031458" indent="0">
              <a:buNone/>
              <a:defRPr sz="2638">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325307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3" name="Footer Placeholder 2"/>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4" name="Slide Number Placeholder 3"/>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178406770"/>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82158"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10177702" y="3010591"/>
            <a:ext cx="8544243" cy="71756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296466168"/>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84777" y="602119"/>
            <a:ext cx="17339786" cy="2185952"/>
          </a:xfrm>
        </p:spPr>
        <p:txBody>
          <a:bodyPr/>
          <a:lstStyle/>
          <a:p>
            <a:r>
              <a:rPr lang="en-US"/>
              <a:t>Click to edit Master title style</a:t>
            </a:r>
            <a:endParaRPr lang="en-GB"/>
          </a:p>
        </p:txBody>
      </p:sp>
      <p:sp>
        <p:nvSpPr>
          <p:cNvPr id="3" name="Text Placeholder 2"/>
          <p:cNvSpPr>
            <a:spLocks noGrp="1"/>
          </p:cNvSpPr>
          <p:nvPr>
            <p:ph type="body" idx="1"/>
          </p:nvPr>
        </p:nvSpPr>
        <p:spPr>
          <a:xfrm>
            <a:off x="1384778" y="2772362"/>
            <a:ext cx="8504976"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4" name="Content Placeholder 3"/>
          <p:cNvSpPr>
            <a:spLocks noGrp="1"/>
          </p:cNvSpPr>
          <p:nvPr>
            <p:ph sz="half" idx="2"/>
          </p:nvPr>
        </p:nvSpPr>
        <p:spPr>
          <a:xfrm>
            <a:off x="1384778" y="4131056"/>
            <a:ext cx="8504976"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10177704" y="2772362"/>
            <a:ext cx="8546861" cy="1358692"/>
          </a:xfrm>
        </p:spPr>
        <p:txBody>
          <a:bodyPr anchor="b"/>
          <a:lstStyle>
            <a:lvl1pPr marL="0" indent="0">
              <a:buNone/>
              <a:defRPr sz="3958" b="1"/>
            </a:lvl1pPr>
            <a:lvl2pPr marL="753933" indent="0">
              <a:buNone/>
              <a:defRPr sz="3298" b="1"/>
            </a:lvl2pPr>
            <a:lvl3pPr marL="1507864" indent="0">
              <a:buNone/>
              <a:defRPr sz="2970" b="1"/>
            </a:lvl3pPr>
            <a:lvl4pPr marL="2261796" indent="0">
              <a:buNone/>
              <a:defRPr sz="2638" b="1"/>
            </a:lvl4pPr>
            <a:lvl5pPr marL="3015729" indent="0">
              <a:buNone/>
              <a:defRPr sz="2638" b="1"/>
            </a:lvl5pPr>
            <a:lvl6pPr marL="3769662" indent="0">
              <a:buNone/>
              <a:defRPr sz="2638" b="1"/>
            </a:lvl6pPr>
            <a:lvl7pPr marL="4523593" indent="0">
              <a:buNone/>
              <a:defRPr sz="2638" b="1"/>
            </a:lvl7pPr>
            <a:lvl8pPr marL="5277526" indent="0">
              <a:buNone/>
              <a:defRPr sz="2638" b="1"/>
            </a:lvl8pPr>
            <a:lvl9pPr marL="6031458" indent="0">
              <a:buNone/>
              <a:defRPr sz="2638" b="1"/>
            </a:lvl9pPr>
          </a:lstStyle>
          <a:p>
            <a:pPr lvl="0"/>
            <a:r>
              <a:rPr lang="en-US"/>
              <a:t>Edit Master text styles</a:t>
            </a:r>
          </a:p>
        </p:txBody>
      </p:sp>
      <p:sp>
        <p:nvSpPr>
          <p:cNvPr id="6" name="Content Placeholder 5"/>
          <p:cNvSpPr>
            <a:spLocks noGrp="1"/>
          </p:cNvSpPr>
          <p:nvPr>
            <p:ph sz="quarter" idx="4"/>
          </p:nvPr>
        </p:nvSpPr>
        <p:spPr>
          <a:xfrm>
            <a:off x="10177704" y="4131056"/>
            <a:ext cx="8546861" cy="607615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pPr defTabSz="1507846"/>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541840149"/>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pPr defTabSz="1507846"/>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307122387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pPr defTabSz="1507846"/>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30771367"/>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Content Placeholder 2"/>
          <p:cNvSpPr>
            <a:spLocks noGrp="1"/>
          </p:cNvSpPr>
          <p:nvPr>
            <p:ph idx="1"/>
          </p:nvPr>
        </p:nvSpPr>
        <p:spPr>
          <a:xfrm>
            <a:off x="8546862" y="1628338"/>
            <a:ext cx="10177702"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162780940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9" y="753957"/>
            <a:ext cx="6484093" cy="2638848"/>
          </a:xfrm>
        </p:spPr>
        <p:txBody>
          <a:bodyPr anchor="b"/>
          <a:lstStyle>
            <a:lvl1pPr>
              <a:defRPr sz="5277"/>
            </a:lvl1pPr>
          </a:lstStyle>
          <a:p>
            <a:r>
              <a:rPr lang="en-US"/>
              <a:t>Click to edit Master title style</a:t>
            </a:r>
            <a:endParaRPr lang="en-GB"/>
          </a:p>
        </p:txBody>
      </p:sp>
      <p:sp>
        <p:nvSpPr>
          <p:cNvPr id="3" name="Picture Placeholder 2"/>
          <p:cNvSpPr>
            <a:spLocks noGrp="1"/>
          </p:cNvSpPr>
          <p:nvPr>
            <p:ph type="pic" idx="1"/>
          </p:nvPr>
        </p:nvSpPr>
        <p:spPr>
          <a:xfrm>
            <a:off x="8546862" y="1628338"/>
            <a:ext cx="10177702" cy="8036969"/>
          </a:xfrm>
        </p:spPr>
        <p:txBody>
          <a:bodyPr/>
          <a:lstStyle>
            <a:lvl1pPr marL="0" indent="0">
              <a:buNone/>
              <a:defRPr sz="5277"/>
            </a:lvl1pPr>
            <a:lvl2pPr marL="753933" indent="0">
              <a:buNone/>
              <a:defRPr sz="4617"/>
            </a:lvl2pPr>
            <a:lvl3pPr marL="1507864" indent="0">
              <a:buNone/>
              <a:defRPr sz="3958"/>
            </a:lvl3pPr>
            <a:lvl4pPr marL="2261796" indent="0">
              <a:buNone/>
              <a:defRPr sz="3298"/>
            </a:lvl4pPr>
            <a:lvl5pPr marL="3015729" indent="0">
              <a:buNone/>
              <a:defRPr sz="3298"/>
            </a:lvl5pPr>
            <a:lvl6pPr marL="3769662" indent="0">
              <a:buNone/>
              <a:defRPr sz="3298"/>
            </a:lvl6pPr>
            <a:lvl7pPr marL="4523593" indent="0">
              <a:buNone/>
              <a:defRPr sz="3298"/>
            </a:lvl7pPr>
            <a:lvl8pPr marL="5277526" indent="0">
              <a:buNone/>
              <a:defRPr sz="3298"/>
            </a:lvl8pPr>
            <a:lvl9pPr marL="6031458" indent="0">
              <a:buNone/>
              <a:defRPr sz="3298"/>
            </a:lvl9pPr>
          </a:lstStyle>
          <a:p>
            <a:endParaRPr lang="en-GB"/>
          </a:p>
        </p:txBody>
      </p:sp>
      <p:sp>
        <p:nvSpPr>
          <p:cNvPr id="4" name="Text Placeholder 3"/>
          <p:cNvSpPr>
            <a:spLocks noGrp="1"/>
          </p:cNvSpPr>
          <p:nvPr>
            <p:ph type="body" sz="half" idx="2"/>
          </p:nvPr>
        </p:nvSpPr>
        <p:spPr>
          <a:xfrm>
            <a:off x="1384779" y="3392805"/>
            <a:ext cx="6484093" cy="6285591"/>
          </a:xfrm>
        </p:spPr>
        <p:txBody>
          <a:bodyPr/>
          <a:lstStyle>
            <a:lvl1pPr marL="0" indent="0">
              <a:buNone/>
              <a:defRPr sz="2638"/>
            </a:lvl1pPr>
            <a:lvl2pPr marL="753933" indent="0">
              <a:buNone/>
              <a:defRPr sz="2310"/>
            </a:lvl2pPr>
            <a:lvl3pPr marL="1507864" indent="0">
              <a:buNone/>
              <a:defRPr sz="1979"/>
            </a:lvl3pPr>
            <a:lvl4pPr marL="2261796" indent="0">
              <a:buNone/>
              <a:defRPr sz="1651"/>
            </a:lvl4pPr>
            <a:lvl5pPr marL="3015729" indent="0">
              <a:buNone/>
              <a:defRPr sz="1651"/>
            </a:lvl5pPr>
            <a:lvl6pPr marL="3769662" indent="0">
              <a:buNone/>
              <a:defRPr sz="1651"/>
            </a:lvl6pPr>
            <a:lvl7pPr marL="4523593" indent="0">
              <a:buNone/>
              <a:defRPr sz="1651"/>
            </a:lvl7pPr>
            <a:lvl8pPr marL="5277526" indent="0">
              <a:buNone/>
              <a:defRPr sz="1651"/>
            </a:lvl8pPr>
            <a:lvl9pPr marL="6031458" indent="0">
              <a:buNone/>
              <a:defRPr sz="1651"/>
            </a:lvl9pPr>
          </a:lstStyle>
          <a:p>
            <a:pPr lvl="0"/>
            <a:r>
              <a:rPr lang="en-US"/>
              <a:t>Edit Master text styles</a:t>
            </a:r>
          </a:p>
        </p:txBody>
      </p:sp>
      <p:sp>
        <p:nvSpPr>
          <p:cNvPr id="5" name="Date Placeholder 4"/>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pPr defTabSz="1507846"/>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23744881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226181864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4386995" y="602118"/>
            <a:ext cx="4334947" cy="9584151"/>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82155" y="602118"/>
            <a:ext cx="12753538" cy="9584151"/>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pPr defTabSz="1507846"/>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7326769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Content Placeholder 2"/>
          <p:cNvSpPr>
            <a:spLocks noGrp="1"/>
          </p:cNvSpPr>
          <p:nvPr>
            <p:ph idx="1"/>
          </p:nvPr>
        </p:nvSpPr>
        <p:spPr>
          <a:xfrm>
            <a:off x="8546861" y="1628338"/>
            <a:ext cx="10177701" cy="8036969"/>
          </a:xfrm>
        </p:spPr>
        <p:txBody>
          <a:bodyPr/>
          <a:lstStyle>
            <a:lvl1pPr>
              <a:defRPr sz="5277"/>
            </a:lvl1pPr>
            <a:lvl2pPr>
              <a:defRPr sz="4617"/>
            </a:lvl2pPr>
            <a:lvl3pPr>
              <a:defRPr sz="3958"/>
            </a:lvl3pPr>
            <a:lvl4pPr>
              <a:defRPr sz="3298"/>
            </a:lvl4pPr>
            <a:lvl5pPr>
              <a:defRPr sz="3298"/>
            </a:lvl5pPr>
            <a:lvl6pPr>
              <a:defRPr sz="3298"/>
            </a:lvl6pPr>
            <a:lvl7pPr>
              <a:defRPr sz="3298"/>
            </a:lvl7pPr>
            <a:lvl8pPr>
              <a:defRPr sz="3298"/>
            </a:lvl8pPr>
            <a:lvl9pPr>
              <a:defRPr sz="3298"/>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dirty="0"/>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5516597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84776" y="753957"/>
            <a:ext cx="6484095" cy="2638848"/>
          </a:xfrm>
        </p:spPr>
        <p:txBody>
          <a:bodyPr anchor="b"/>
          <a:lstStyle>
            <a:lvl1pPr>
              <a:defRPr sz="5277"/>
            </a:lvl1pPr>
          </a:lstStyle>
          <a:p>
            <a:r>
              <a:rPr lang="en-US"/>
              <a:t>Click to edit Master title style</a:t>
            </a:r>
            <a:endParaRPr lang="en-US" dirty="0"/>
          </a:p>
        </p:txBody>
      </p:sp>
      <p:sp>
        <p:nvSpPr>
          <p:cNvPr id="3" name="Picture Placeholder 2"/>
          <p:cNvSpPr>
            <a:spLocks noGrp="1" noChangeAspect="1"/>
          </p:cNvSpPr>
          <p:nvPr>
            <p:ph type="pic" idx="1"/>
          </p:nvPr>
        </p:nvSpPr>
        <p:spPr>
          <a:xfrm>
            <a:off x="8546861" y="1628338"/>
            <a:ext cx="10177701" cy="8036969"/>
          </a:xfrm>
        </p:spPr>
        <p:txBody>
          <a:bodyPr anchor="t"/>
          <a:lstStyle>
            <a:lvl1pPr marL="0" indent="0">
              <a:buNone/>
              <a:defRPr sz="5277"/>
            </a:lvl1pPr>
            <a:lvl2pPr marL="753923" indent="0">
              <a:buNone/>
              <a:defRPr sz="4617"/>
            </a:lvl2pPr>
            <a:lvl3pPr marL="1507846" indent="0">
              <a:buNone/>
              <a:defRPr sz="3958"/>
            </a:lvl3pPr>
            <a:lvl4pPr marL="2261768" indent="0">
              <a:buNone/>
              <a:defRPr sz="3298"/>
            </a:lvl4pPr>
            <a:lvl5pPr marL="3015691" indent="0">
              <a:buNone/>
              <a:defRPr sz="3298"/>
            </a:lvl5pPr>
            <a:lvl6pPr marL="3769614" indent="0">
              <a:buNone/>
              <a:defRPr sz="3298"/>
            </a:lvl6pPr>
            <a:lvl7pPr marL="4523537" indent="0">
              <a:buNone/>
              <a:defRPr sz="3298"/>
            </a:lvl7pPr>
            <a:lvl8pPr marL="5277460" indent="0">
              <a:buNone/>
              <a:defRPr sz="3298"/>
            </a:lvl8pPr>
            <a:lvl9pPr marL="6031382" indent="0">
              <a:buNone/>
              <a:defRPr sz="3298"/>
            </a:lvl9pPr>
          </a:lstStyle>
          <a:p>
            <a:r>
              <a:rPr lang="en-US"/>
              <a:t>Click icon to add picture</a:t>
            </a:r>
            <a:endParaRPr lang="en-US" dirty="0"/>
          </a:p>
        </p:txBody>
      </p:sp>
      <p:sp>
        <p:nvSpPr>
          <p:cNvPr id="4" name="Text Placeholder 3"/>
          <p:cNvSpPr>
            <a:spLocks noGrp="1"/>
          </p:cNvSpPr>
          <p:nvPr>
            <p:ph type="body" sz="half" idx="2"/>
          </p:nvPr>
        </p:nvSpPr>
        <p:spPr>
          <a:xfrm>
            <a:off x="1384776" y="3392805"/>
            <a:ext cx="6484095" cy="6285591"/>
          </a:xfrm>
        </p:spPr>
        <p:txBody>
          <a:bodyPr/>
          <a:lstStyle>
            <a:lvl1pPr marL="0" indent="0">
              <a:buNone/>
              <a:defRPr sz="2638"/>
            </a:lvl1pPr>
            <a:lvl2pPr marL="753923" indent="0">
              <a:buNone/>
              <a:defRPr sz="2309"/>
            </a:lvl2pPr>
            <a:lvl3pPr marL="1507846" indent="0">
              <a:buNone/>
              <a:defRPr sz="1979"/>
            </a:lvl3pPr>
            <a:lvl4pPr marL="2261768" indent="0">
              <a:buNone/>
              <a:defRPr sz="1649"/>
            </a:lvl4pPr>
            <a:lvl5pPr marL="3015691" indent="0">
              <a:buNone/>
              <a:defRPr sz="1649"/>
            </a:lvl5pPr>
            <a:lvl6pPr marL="3769614" indent="0">
              <a:buNone/>
              <a:defRPr sz="1649"/>
            </a:lvl6pPr>
            <a:lvl7pPr marL="4523537" indent="0">
              <a:buNone/>
              <a:defRPr sz="1649"/>
            </a:lvl7pPr>
            <a:lvl8pPr marL="5277460" indent="0">
              <a:buNone/>
              <a:defRPr sz="1649"/>
            </a:lvl8pPr>
            <a:lvl9pPr marL="6031382" indent="0">
              <a:buNone/>
              <a:defRPr sz="1649"/>
            </a:lvl9pPr>
          </a:lstStyle>
          <a:p>
            <a:pPr lvl="0"/>
            <a:r>
              <a:rPr lang="en-US"/>
              <a:t>Edit Master text styles</a:t>
            </a:r>
          </a:p>
        </p:txBody>
      </p:sp>
      <p:sp>
        <p:nvSpPr>
          <p:cNvPr id="5" name="Date Placeholder 4"/>
          <p:cNvSpPr>
            <a:spLocks noGrp="1"/>
          </p:cNvSpPr>
          <p:nvPr>
            <p:ph type="dt" sz="half" idx="10"/>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1D8BD707-D9CF-40AE-B4C6-C98DA3205C09}" type="datetimeFigureOut">
              <a:rPr lang="en-US" smtClean="0"/>
              <a:pPr/>
              <a:t>6/14/2024</a:t>
            </a:fld>
            <a:endParaRPr lang="en-US"/>
          </a:p>
        </p:txBody>
      </p:sp>
      <p:sp>
        <p:nvSpPr>
          <p:cNvPr id="6" name="Footer Placeholder 5"/>
          <p:cNvSpPr>
            <a:spLocks noGrp="1"/>
          </p:cNvSpPr>
          <p:nvPr>
            <p:ph type="ftr" sz="quarter" idx="11"/>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endParaRPr lang="en-GB"/>
          </a:p>
        </p:txBody>
      </p:sp>
      <p:sp>
        <p:nvSpPr>
          <p:cNvPr id="7" name="Slide Number Placeholder 6"/>
          <p:cNvSpPr>
            <a:spLocks noGrp="1"/>
          </p:cNvSpPr>
          <p:nvPr>
            <p:ph type="sldNum" sz="quarter" idx="12"/>
          </p:nvPr>
        </p:nvSpPr>
        <p:spPr/>
        <p:txBody>
          <a:bodyPr/>
          <a:lstStyle>
            <a:lvl1pPr>
              <a:defRPr>
                <a:latin typeface="Lato" panose="020F0502020204030203" pitchFamily="34" charset="0"/>
                <a:ea typeface="Lato" panose="020F0502020204030203" pitchFamily="34" charset="0"/>
                <a:cs typeface="Lato" panose="020F0502020204030203" pitchFamily="34" charset="0"/>
              </a:defRPr>
            </a:lvl1pPr>
          </a:lstStyle>
          <a:p>
            <a:fld id="{B6F15528-21DE-4FAA-801E-634DDDAF4B2B}" type="slidenum">
              <a:rPr lang="en-GB" smtClean="0"/>
              <a:pPr/>
              <a:t>‹#›</a:t>
            </a:fld>
            <a:endParaRPr lang="en-GB"/>
          </a:p>
        </p:txBody>
      </p:sp>
    </p:spTree>
    <p:extLst>
      <p:ext uri="{BB962C8B-B14F-4D97-AF65-F5344CB8AC3E}">
        <p14:creationId xmlns:p14="http://schemas.microsoft.com/office/powerpoint/2010/main" val="3494772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latin typeface="Calibri" panose="020F0502020204030204" pitchFamily="34" charset="0"/>
                <a:cs typeface="Calibri" panose="020F0502020204030204" pitchFamily="34" charset="0"/>
              </a:defRPr>
            </a:lvl1pPr>
          </a:lstStyle>
          <a:p>
            <a:fld id="{1D8BD707-D9CF-40AE-B4C6-C98DA3205C09}" type="datetimeFigureOut">
              <a:rPr lang="en-US" smtClean="0"/>
              <a:pPr/>
              <a:t>6/14/2024</a:t>
            </a:fld>
            <a:endParaRPr lang="en-US" dirty="0"/>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latin typeface="Calibri" panose="020F0502020204030204" pitchFamily="34" charset="0"/>
                <a:cs typeface="Calibri" panose="020F0502020204030204" pitchFamily="34" charset="0"/>
              </a:defRPr>
            </a:lvl1pPr>
          </a:lstStyle>
          <a:p>
            <a:endParaRPr lang="en-GB" dirty="0"/>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latin typeface="Calibri" panose="020F0502020204030204" pitchFamily="34" charset="0"/>
                <a:cs typeface="Calibri" panose="020F0502020204030204" pitchFamily="34" charset="0"/>
              </a:defRPr>
            </a:lvl1pPr>
          </a:lstStyle>
          <a:p>
            <a:fld id="{B6F15528-21DE-4FAA-801E-634DDDAF4B2B}" type="slidenum">
              <a:rPr lang="en-GB" smtClean="0"/>
              <a:pPr/>
              <a:t>‹#›</a:t>
            </a:fld>
            <a:endParaRPr lang="en-GB" dirty="0"/>
          </a:p>
        </p:txBody>
      </p:sp>
      <p:pic>
        <p:nvPicPr>
          <p:cNvPr id="7" name="Picture 6">
            <a:extLst>
              <a:ext uri="{FF2B5EF4-FFF2-40B4-BE49-F238E27FC236}">
                <a16:creationId xmlns:a16="http://schemas.microsoft.com/office/drawing/2014/main" id="{15D0A0B7-B72F-0645-9E36-A4A9FEF7E163}"/>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431" y="-5535"/>
            <a:ext cx="20104023" cy="173810"/>
          </a:xfrm>
          <a:prstGeom prst="rect">
            <a:avLst/>
          </a:prstGeom>
        </p:spPr>
      </p:pic>
    </p:spTree>
    <p:extLst>
      <p:ext uri="{BB962C8B-B14F-4D97-AF65-F5344CB8AC3E}">
        <p14:creationId xmlns:p14="http://schemas.microsoft.com/office/powerpoint/2010/main" val="1694084067"/>
      </p:ext>
    </p:extLst>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74" r:id="rId4"/>
    <p:sldLayoutId id="2147483775" r:id="rId5"/>
    <p:sldLayoutId id="2147483776" r:id="rId6"/>
    <p:sldLayoutId id="2147483777" r:id="rId7"/>
    <p:sldLayoutId id="2147483778" r:id="rId8"/>
    <p:sldLayoutId id="2147483779" r:id="rId9"/>
    <p:sldLayoutId id="2147483780" r:id="rId10"/>
    <p:sldLayoutId id="2147483781" r:id="rId11"/>
  </p:sldLayoutIdLst>
  <p:txStyles>
    <p:titleStyle>
      <a:lvl1pPr algn="l" defTabSz="1507846" rtl="0" eaLnBrk="1" latinLnBrk="0" hangingPunct="1">
        <a:lnSpc>
          <a:spcPct val="90000"/>
        </a:lnSpc>
        <a:spcBef>
          <a:spcPct val="0"/>
        </a:spcBef>
        <a:buNone/>
        <a:defRPr sz="7256" b="1" i="0"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109373919"/>
      </p:ext>
    </p:extLst>
  </p:cSld>
  <p:clrMap bg1="lt1" tx1="dk1" bg2="lt2" tx2="dk2" accent1="accent1" accent2="accent2" accent3="accent3" accent4="accent4" accent5="accent5" accent6="accent6" hlink="hlink" folHlink="folHlink"/>
  <p:sldLayoutIdLst>
    <p:sldLayoutId id="2147483784" r:id="rId1"/>
    <p:sldLayoutId id="2147483785" r:id="rId2"/>
    <p:sldLayoutId id="2147483786" r:id="rId3"/>
    <p:sldLayoutId id="2147483787" r:id="rId4"/>
    <p:sldLayoutId id="2147483788" r:id="rId5"/>
    <p:sldLayoutId id="2147483789" r:id="rId6"/>
    <p:sldLayoutId id="2147483790" r:id="rId7"/>
    <p:sldLayoutId id="2147483791" r:id="rId8"/>
    <p:sldLayoutId id="2147483792" r:id="rId9"/>
    <p:sldLayoutId id="2147483793" r:id="rId10"/>
    <p:sldLayoutId id="214748379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B7938270-B965-4555-B3AA-0F5AC3140255}"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3D9341B5-D370-47BD-904A-50E95B2A1933}"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2941489604"/>
      </p:ext>
    </p:extLst>
  </p:cSld>
  <p:clrMap bg1="lt1" tx1="dk1" bg2="lt2" tx2="dk2" accent1="accent1" accent2="accent2" accent3="accent3" accent4="accent4" accent5="accent5" accent6="accent6" hlink="hlink" folHlink="folHlink"/>
  <p:sldLayoutIdLst>
    <p:sldLayoutId id="2147483796" r:id="rId1"/>
    <p:sldLayoutId id="2147483797" r:id="rId2"/>
    <p:sldLayoutId id="2147483798" r:id="rId3"/>
    <p:sldLayoutId id="2147483799" r:id="rId4"/>
    <p:sldLayoutId id="2147483800" r:id="rId5"/>
    <p:sldLayoutId id="2147483801" r:id="rId6"/>
    <p:sldLayoutId id="2147483802" r:id="rId7"/>
    <p:sldLayoutId id="2147483803" r:id="rId8"/>
    <p:sldLayoutId id="2147483804" r:id="rId9"/>
    <p:sldLayoutId id="2147483805" r:id="rId10"/>
    <p:sldLayoutId id="2147483806"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093286503"/>
      </p:ext>
    </p:extLst>
  </p:cSld>
  <p:clrMap bg1="lt1" tx1="dk1" bg2="lt2" tx2="dk2" accent1="accent1" accent2="accent2" accent3="accent3" accent4="accent4" accent5="accent5" accent6="accent6" hlink="hlink" folHlink="folHlink"/>
  <p:sldLayoutIdLst>
    <p:sldLayoutId id="2147483808" r:id="rId1"/>
    <p:sldLayoutId id="2147483809" r:id="rId2"/>
    <p:sldLayoutId id="2147483810" r:id="rId3"/>
    <p:sldLayoutId id="2147483811" r:id="rId4"/>
    <p:sldLayoutId id="2147483812" r:id="rId5"/>
    <p:sldLayoutId id="2147483813" r:id="rId6"/>
    <p:sldLayoutId id="2147483814" r:id="rId7"/>
    <p:sldLayoutId id="2147483815" r:id="rId8"/>
    <p:sldLayoutId id="2147483816" r:id="rId9"/>
    <p:sldLayoutId id="2147483817" r:id="rId10"/>
    <p:sldLayoutId id="2147483818"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D3305297-4383-4357-B930-5EC33D17F590}"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70EBA60-93D0-4AB8-8100-29781706C516}"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951021600"/>
      </p:ext>
    </p:extLst>
  </p:cSld>
  <p:clrMap bg1="lt1" tx1="dk1" bg2="lt2" tx2="dk2" accent1="accent1" accent2="accent2" accent3="accent3" accent4="accent4" accent5="accent5" accent6="accent6" hlink="hlink" folHlink="folHlink"/>
  <p:sldLayoutIdLst>
    <p:sldLayoutId id="2147483820" r:id="rId1"/>
    <p:sldLayoutId id="2147483821" r:id="rId2"/>
    <p:sldLayoutId id="2147483822" r:id="rId3"/>
    <p:sldLayoutId id="2147483823" r:id="rId4"/>
    <p:sldLayoutId id="2147483824" r:id="rId5"/>
    <p:sldLayoutId id="2147483825" r:id="rId6"/>
    <p:sldLayoutId id="2147483826" r:id="rId7"/>
    <p:sldLayoutId id="2147483827" r:id="rId8"/>
    <p:sldLayoutId id="2147483828" r:id="rId9"/>
    <p:sldLayoutId id="2147483829" r:id="rId10"/>
    <p:sldLayoutId id="2147483830"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57"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57"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7" y="10482093"/>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defRPr/>
            </a:pPr>
            <a:fld id="{EE5F766F-0940-4468-BC45-7AF3F46D6724}" type="datetimeFigureOut">
              <a:rPr lang="en-GB" smtClean="0">
                <a:solidFill>
                  <a:prstClr val="black">
                    <a:tint val="75000"/>
                  </a:prstClr>
                </a:solidFill>
              </a:rPr>
              <a:pPr defTabSz="1507846">
                <a:defRPr/>
              </a:pPr>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3" y="10482093"/>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defRPr/>
            </a:pPr>
            <a:endParaRPr lang="en-GB">
              <a:solidFill>
                <a:prstClr val="black">
                  <a:tint val="75000"/>
                </a:prstClr>
              </a:solidFill>
            </a:endParaRPr>
          </a:p>
        </p:txBody>
      </p:sp>
      <p:sp>
        <p:nvSpPr>
          <p:cNvPr id="6" name="Slide Number Placeholder 5"/>
          <p:cNvSpPr>
            <a:spLocks noGrp="1"/>
          </p:cNvSpPr>
          <p:nvPr>
            <p:ph type="sldNum" sz="quarter" idx="4"/>
          </p:nvPr>
        </p:nvSpPr>
        <p:spPr>
          <a:xfrm>
            <a:off x="14198520" y="10482093"/>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defRPr/>
            </a:pPr>
            <a:fld id="{CEBEE31B-16CF-4897-AD30-52E367057917}" type="slidenum">
              <a:rPr lang="en-GB" smtClean="0">
                <a:solidFill>
                  <a:prstClr val="black">
                    <a:tint val="75000"/>
                  </a:prstClr>
                </a:solidFill>
              </a:rPr>
              <a:pPr defTabSz="1507846">
                <a:defRPr/>
              </a:pPr>
              <a:t>‹#›</a:t>
            </a:fld>
            <a:endParaRPr lang="en-GB">
              <a:solidFill>
                <a:prstClr val="black">
                  <a:tint val="75000"/>
                </a:prstClr>
              </a:solidFill>
            </a:endParaRPr>
          </a:p>
        </p:txBody>
      </p:sp>
    </p:spTree>
    <p:extLst>
      <p:ext uri="{BB962C8B-B14F-4D97-AF65-F5344CB8AC3E}">
        <p14:creationId xmlns:p14="http://schemas.microsoft.com/office/powerpoint/2010/main" val="1888722233"/>
      </p:ext>
    </p:extLst>
  </p:cSld>
  <p:clrMap bg1="lt1" tx1="dk1" bg2="lt2" tx2="dk2" accent1="accent1" accent2="accent2" accent3="accent3" accent4="accent4" accent5="accent5" accent6="accent6" hlink="hlink" folHlink="folHlink"/>
  <p:sldLayoutIdLst>
    <p:sldLayoutId id="2147483832" r:id="rId1"/>
    <p:sldLayoutId id="2147483833" r:id="rId2"/>
    <p:sldLayoutId id="2147483834" r:id="rId3"/>
    <p:sldLayoutId id="2147483835" r:id="rId4"/>
    <p:sldLayoutId id="2147483836" r:id="rId5"/>
    <p:sldLayoutId id="2147483837" r:id="rId6"/>
    <p:sldLayoutId id="2147483838" r:id="rId7"/>
    <p:sldLayoutId id="2147483839" r:id="rId8"/>
    <p:sldLayoutId id="2147483840" r:id="rId9"/>
    <p:sldLayoutId id="2147483841" r:id="rId10"/>
    <p:sldLayoutId id="2147483842" r:id="rId11"/>
  </p:sldLayoutIdLst>
  <p:txStyles>
    <p:titleStyle>
      <a:lvl1pPr algn="l" defTabSz="1507846"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chemeClr val="tx1"/>
          </a:solidFill>
          <a:latin typeface="+mn-lt"/>
          <a:ea typeface="+mn-ea"/>
          <a:cs typeface="+mn-cs"/>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p:bodyStyle>
    <p:otherStyle>
      <a:defPPr>
        <a:defRPr lang="en-US"/>
      </a:defPPr>
      <a:lvl1pPr marL="0" algn="l" defTabSz="1507846" rtl="0" eaLnBrk="1" latinLnBrk="0" hangingPunct="1">
        <a:defRPr sz="2968" kern="1200">
          <a:solidFill>
            <a:schemeClr val="tx1"/>
          </a:solidFill>
          <a:latin typeface="+mn-lt"/>
          <a:ea typeface="+mn-ea"/>
          <a:cs typeface="+mn-cs"/>
        </a:defRPr>
      </a:lvl1pPr>
      <a:lvl2pPr marL="753923" algn="l" defTabSz="1507846" rtl="0" eaLnBrk="1" latinLnBrk="0" hangingPunct="1">
        <a:defRPr sz="2968" kern="1200">
          <a:solidFill>
            <a:schemeClr val="tx1"/>
          </a:solidFill>
          <a:latin typeface="+mn-lt"/>
          <a:ea typeface="+mn-ea"/>
          <a:cs typeface="+mn-cs"/>
        </a:defRPr>
      </a:lvl2pPr>
      <a:lvl3pPr marL="1507846" algn="l" defTabSz="1507846" rtl="0" eaLnBrk="1" latinLnBrk="0" hangingPunct="1">
        <a:defRPr sz="2968" kern="1200">
          <a:solidFill>
            <a:schemeClr val="tx1"/>
          </a:solidFill>
          <a:latin typeface="+mn-lt"/>
          <a:ea typeface="+mn-ea"/>
          <a:cs typeface="+mn-cs"/>
        </a:defRPr>
      </a:lvl3pPr>
      <a:lvl4pPr marL="2261768" algn="l" defTabSz="1507846" rtl="0" eaLnBrk="1" latinLnBrk="0" hangingPunct="1">
        <a:defRPr sz="2968" kern="1200">
          <a:solidFill>
            <a:schemeClr val="tx1"/>
          </a:solidFill>
          <a:latin typeface="+mn-lt"/>
          <a:ea typeface="+mn-ea"/>
          <a:cs typeface="+mn-cs"/>
        </a:defRPr>
      </a:lvl4pPr>
      <a:lvl5pPr marL="3015691" algn="l" defTabSz="1507846" rtl="0" eaLnBrk="1" latinLnBrk="0" hangingPunct="1">
        <a:defRPr sz="2968" kern="1200">
          <a:solidFill>
            <a:schemeClr val="tx1"/>
          </a:solidFill>
          <a:latin typeface="+mn-lt"/>
          <a:ea typeface="+mn-ea"/>
          <a:cs typeface="+mn-cs"/>
        </a:defRPr>
      </a:lvl5pPr>
      <a:lvl6pPr marL="3769614" algn="l" defTabSz="1507846" rtl="0" eaLnBrk="1" latinLnBrk="0" hangingPunct="1">
        <a:defRPr sz="2968" kern="1200">
          <a:solidFill>
            <a:schemeClr val="tx1"/>
          </a:solidFill>
          <a:latin typeface="+mn-lt"/>
          <a:ea typeface="+mn-ea"/>
          <a:cs typeface="+mn-cs"/>
        </a:defRPr>
      </a:lvl6pPr>
      <a:lvl7pPr marL="4523537" algn="l" defTabSz="1507846" rtl="0" eaLnBrk="1" latinLnBrk="0" hangingPunct="1">
        <a:defRPr sz="2968" kern="1200">
          <a:solidFill>
            <a:schemeClr val="tx1"/>
          </a:solidFill>
          <a:latin typeface="+mn-lt"/>
          <a:ea typeface="+mn-ea"/>
          <a:cs typeface="+mn-cs"/>
        </a:defRPr>
      </a:lvl7pPr>
      <a:lvl8pPr marL="5277460" algn="l" defTabSz="1507846" rtl="0" eaLnBrk="1" latinLnBrk="0" hangingPunct="1">
        <a:defRPr sz="2968" kern="1200">
          <a:solidFill>
            <a:schemeClr val="tx1"/>
          </a:solidFill>
          <a:latin typeface="+mn-lt"/>
          <a:ea typeface="+mn-ea"/>
          <a:cs typeface="+mn-cs"/>
        </a:defRPr>
      </a:lvl8pPr>
      <a:lvl9pPr marL="6031382" algn="l" defTabSz="1507846" rtl="0" eaLnBrk="1" latinLnBrk="0" hangingPunct="1">
        <a:defRPr sz="2968"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82160" y="602119"/>
            <a:ext cx="17339786" cy="2185952"/>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1382160" y="3010591"/>
            <a:ext cx="17339786" cy="717567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1382158" y="10482095"/>
            <a:ext cx="4523423" cy="602118"/>
          </a:xfrm>
          <a:prstGeom prst="rect">
            <a:avLst/>
          </a:prstGeom>
        </p:spPr>
        <p:txBody>
          <a:bodyPr vert="horz" lIns="91440" tIns="45720" rIns="91440" bIns="45720" rtlCol="0" anchor="ctr"/>
          <a:lstStyle>
            <a:lvl1pPr algn="l">
              <a:defRPr sz="1979">
                <a:solidFill>
                  <a:schemeClr val="tx1">
                    <a:tint val="75000"/>
                  </a:schemeClr>
                </a:solidFill>
              </a:defRPr>
            </a:lvl1pPr>
          </a:lstStyle>
          <a:p>
            <a:pPr defTabSz="1507846"/>
            <a:fld id="{B7938270-B965-4555-B3AA-0F5AC3140255}" type="datetimeFigureOut">
              <a:rPr lang="en-GB" smtClean="0">
                <a:solidFill>
                  <a:prstClr val="black">
                    <a:tint val="75000"/>
                  </a:prstClr>
                </a:solidFill>
              </a:rPr>
              <a:pPr defTabSz="1507846"/>
              <a:t>14/06/2024</a:t>
            </a:fld>
            <a:endParaRPr lang="en-GB">
              <a:solidFill>
                <a:prstClr val="black">
                  <a:tint val="75000"/>
                </a:prstClr>
              </a:solidFill>
            </a:endParaRPr>
          </a:p>
        </p:txBody>
      </p:sp>
      <p:sp>
        <p:nvSpPr>
          <p:cNvPr id="5" name="Footer Placeholder 4"/>
          <p:cNvSpPr>
            <a:spLocks noGrp="1"/>
          </p:cNvSpPr>
          <p:nvPr>
            <p:ph type="ftr" sz="quarter" idx="3"/>
          </p:nvPr>
        </p:nvSpPr>
        <p:spPr>
          <a:xfrm>
            <a:off x="6659486" y="10482095"/>
            <a:ext cx="6785134" cy="602118"/>
          </a:xfrm>
          <a:prstGeom prst="rect">
            <a:avLst/>
          </a:prstGeom>
        </p:spPr>
        <p:txBody>
          <a:bodyPr vert="horz" lIns="91440" tIns="45720" rIns="91440" bIns="45720" rtlCol="0" anchor="ctr"/>
          <a:lstStyle>
            <a:lvl1pPr algn="ctr">
              <a:defRPr sz="1979">
                <a:solidFill>
                  <a:schemeClr val="tx1">
                    <a:tint val="75000"/>
                  </a:schemeClr>
                </a:solidFill>
              </a:defRPr>
            </a:lvl1pPr>
          </a:lstStyle>
          <a:p>
            <a:pPr defTabSz="1507846"/>
            <a:endParaRPr lang="en-GB">
              <a:solidFill>
                <a:prstClr val="black">
                  <a:tint val="75000"/>
                </a:prstClr>
              </a:solidFill>
            </a:endParaRPr>
          </a:p>
        </p:txBody>
      </p:sp>
      <p:sp>
        <p:nvSpPr>
          <p:cNvPr id="6" name="Slide Number Placeholder 5"/>
          <p:cNvSpPr>
            <a:spLocks noGrp="1"/>
          </p:cNvSpPr>
          <p:nvPr>
            <p:ph type="sldNum" sz="quarter" idx="4"/>
          </p:nvPr>
        </p:nvSpPr>
        <p:spPr>
          <a:xfrm>
            <a:off x="14198522" y="10482095"/>
            <a:ext cx="4523423" cy="602118"/>
          </a:xfrm>
          <a:prstGeom prst="rect">
            <a:avLst/>
          </a:prstGeom>
        </p:spPr>
        <p:txBody>
          <a:bodyPr vert="horz" lIns="91440" tIns="45720" rIns="91440" bIns="45720" rtlCol="0" anchor="ctr"/>
          <a:lstStyle>
            <a:lvl1pPr algn="r">
              <a:defRPr sz="1979">
                <a:solidFill>
                  <a:schemeClr val="tx1">
                    <a:tint val="75000"/>
                  </a:schemeClr>
                </a:solidFill>
              </a:defRPr>
            </a:lvl1pPr>
          </a:lstStyle>
          <a:p>
            <a:pPr defTabSz="1507846"/>
            <a:fld id="{3D9341B5-D370-47BD-904A-50E95B2A1933}" type="slidenum">
              <a:rPr lang="en-GB" smtClean="0">
                <a:solidFill>
                  <a:prstClr val="black">
                    <a:tint val="75000"/>
                  </a:prstClr>
                </a:solidFill>
              </a:rPr>
              <a:pPr defTabSz="1507846"/>
              <a:t>‹#›</a:t>
            </a:fld>
            <a:endParaRPr lang="en-GB">
              <a:solidFill>
                <a:prstClr val="black">
                  <a:tint val="75000"/>
                </a:prstClr>
              </a:solidFill>
            </a:endParaRPr>
          </a:p>
        </p:txBody>
      </p:sp>
    </p:spTree>
    <p:extLst>
      <p:ext uri="{BB962C8B-B14F-4D97-AF65-F5344CB8AC3E}">
        <p14:creationId xmlns:p14="http://schemas.microsoft.com/office/powerpoint/2010/main" val="4180838782"/>
      </p:ext>
    </p:extLst>
  </p:cSld>
  <p:clrMap bg1="lt1" tx1="dk1" bg2="lt2" tx2="dk2" accent1="accent1" accent2="accent2" accent3="accent3" accent4="accent4" accent5="accent5" accent6="accent6" hlink="hlink" folHlink="folHlink"/>
  <p:sldLayoutIdLst>
    <p:sldLayoutId id="2147483844" r:id="rId1"/>
    <p:sldLayoutId id="2147483845" r:id="rId2"/>
    <p:sldLayoutId id="2147483846" r:id="rId3"/>
    <p:sldLayoutId id="2147483847" r:id="rId4"/>
    <p:sldLayoutId id="2147483848" r:id="rId5"/>
    <p:sldLayoutId id="2147483849" r:id="rId6"/>
    <p:sldLayoutId id="2147483850" r:id="rId7"/>
    <p:sldLayoutId id="2147483851" r:id="rId8"/>
    <p:sldLayoutId id="2147483852" r:id="rId9"/>
    <p:sldLayoutId id="2147483853" r:id="rId10"/>
    <p:sldLayoutId id="2147483854" r:id="rId11"/>
  </p:sldLayoutIdLst>
  <p:txStyles>
    <p:titleStyle>
      <a:lvl1pPr algn="l" defTabSz="1507864" rtl="0" eaLnBrk="1" latinLnBrk="0" hangingPunct="1">
        <a:lnSpc>
          <a:spcPct val="90000"/>
        </a:lnSpc>
        <a:spcBef>
          <a:spcPct val="0"/>
        </a:spcBef>
        <a:buNone/>
        <a:defRPr sz="7256" kern="1200">
          <a:solidFill>
            <a:schemeClr val="tx1"/>
          </a:solidFill>
          <a:latin typeface="+mj-lt"/>
          <a:ea typeface="+mj-ea"/>
          <a:cs typeface="+mj-cs"/>
        </a:defRPr>
      </a:lvl1pPr>
    </p:titleStyle>
    <p:bodyStyle>
      <a:lvl1pPr marL="376968" indent="-376968" algn="l" defTabSz="1507864" rtl="0" eaLnBrk="1" latinLnBrk="0" hangingPunct="1">
        <a:lnSpc>
          <a:spcPct val="90000"/>
        </a:lnSpc>
        <a:spcBef>
          <a:spcPts val="1651"/>
        </a:spcBef>
        <a:buFont typeface="Arial" panose="020B0604020202020204" pitchFamily="34" charset="0"/>
        <a:buChar char="•"/>
        <a:defRPr sz="4617" kern="1200">
          <a:solidFill>
            <a:schemeClr val="tx1"/>
          </a:solidFill>
          <a:latin typeface="+mn-lt"/>
          <a:ea typeface="+mn-ea"/>
          <a:cs typeface="+mn-cs"/>
        </a:defRPr>
      </a:lvl1pPr>
      <a:lvl2pPr marL="1130899" indent="-376968" algn="l" defTabSz="1507864" rtl="0" eaLnBrk="1" latinLnBrk="0" hangingPunct="1">
        <a:lnSpc>
          <a:spcPct val="90000"/>
        </a:lnSpc>
        <a:spcBef>
          <a:spcPts val="824"/>
        </a:spcBef>
        <a:buFont typeface="Arial" panose="020B0604020202020204" pitchFamily="34" charset="0"/>
        <a:buChar char="•"/>
        <a:defRPr sz="3958" kern="1200">
          <a:solidFill>
            <a:schemeClr val="tx1"/>
          </a:solidFill>
          <a:latin typeface="+mn-lt"/>
          <a:ea typeface="+mn-ea"/>
          <a:cs typeface="+mn-cs"/>
        </a:defRPr>
      </a:lvl2pPr>
      <a:lvl3pPr marL="1884832" indent="-376968" algn="l" defTabSz="1507864" rtl="0" eaLnBrk="1" latinLnBrk="0" hangingPunct="1">
        <a:lnSpc>
          <a:spcPct val="90000"/>
        </a:lnSpc>
        <a:spcBef>
          <a:spcPts val="824"/>
        </a:spcBef>
        <a:buFont typeface="Arial" panose="020B0604020202020204" pitchFamily="34" charset="0"/>
        <a:buChar char="•"/>
        <a:defRPr sz="3298" kern="1200">
          <a:solidFill>
            <a:schemeClr val="tx1"/>
          </a:solidFill>
          <a:latin typeface="+mn-lt"/>
          <a:ea typeface="+mn-ea"/>
          <a:cs typeface="+mn-cs"/>
        </a:defRPr>
      </a:lvl3pPr>
      <a:lvl4pPr marL="263876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4pPr>
      <a:lvl5pPr marL="3392697"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5pPr>
      <a:lvl6pPr marL="4146628"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6pPr>
      <a:lvl7pPr marL="4900561"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7pPr>
      <a:lvl8pPr marL="5654494"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8pPr>
      <a:lvl9pPr marL="6408425" indent="-376968" algn="l" defTabSz="1507864" rtl="0" eaLnBrk="1" latinLnBrk="0" hangingPunct="1">
        <a:lnSpc>
          <a:spcPct val="90000"/>
        </a:lnSpc>
        <a:spcBef>
          <a:spcPts val="824"/>
        </a:spcBef>
        <a:buFont typeface="Arial" panose="020B0604020202020204" pitchFamily="34" charset="0"/>
        <a:buChar char="•"/>
        <a:defRPr sz="2970" kern="1200">
          <a:solidFill>
            <a:schemeClr val="tx1"/>
          </a:solidFill>
          <a:latin typeface="+mn-lt"/>
          <a:ea typeface="+mn-ea"/>
          <a:cs typeface="+mn-cs"/>
        </a:defRPr>
      </a:lvl9pPr>
    </p:bodyStyle>
    <p:otherStyle>
      <a:defPPr>
        <a:defRPr lang="en-US"/>
      </a:defPPr>
      <a:lvl1pPr marL="0" algn="l" defTabSz="1507864" rtl="0" eaLnBrk="1" latinLnBrk="0" hangingPunct="1">
        <a:defRPr sz="2970" kern="1200">
          <a:solidFill>
            <a:schemeClr val="tx1"/>
          </a:solidFill>
          <a:latin typeface="+mn-lt"/>
          <a:ea typeface="+mn-ea"/>
          <a:cs typeface="+mn-cs"/>
        </a:defRPr>
      </a:lvl1pPr>
      <a:lvl2pPr marL="753933" algn="l" defTabSz="1507864" rtl="0" eaLnBrk="1" latinLnBrk="0" hangingPunct="1">
        <a:defRPr sz="2970" kern="1200">
          <a:solidFill>
            <a:schemeClr val="tx1"/>
          </a:solidFill>
          <a:latin typeface="+mn-lt"/>
          <a:ea typeface="+mn-ea"/>
          <a:cs typeface="+mn-cs"/>
        </a:defRPr>
      </a:lvl2pPr>
      <a:lvl3pPr marL="1507864" algn="l" defTabSz="1507864" rtl="0" eaLnBrk="1" latinLnBrk="0" hangingPunct="1">
        <a:defRPr sz="2970" kern="1200">
          <a:solidFill>
            <a:schemeClr val="tx1"/>
          </a:solidFill>
          <a:latin typeface="+mn-lt"/>
          <a:ea typeface="+mn-ea"/>
          <a:cs typeface="+mn-cs"/>
        </a:defRPr>
      </a:lvl3pPr>
      <a:lvl4pPr marL="2261796" algn="l" defTabSz="1507864" rtl="0" eaLnBrk="1" latinLnBrk="0" hangingPunct="1">
        <a:defRPr sz="2970" kern="1200">
          <a:solidFill>
            <a:schemeClr val="tx1"/>
          </a:solidFill>
          <a:latin typeface="+mn-lt"/>
          <a:ea typeface="+mn-ea"/>
          <a:cs typeface="+mn-cs"/>
        </a:defRPr>
      </a:lvl4pPr>
      <a:lvl5pPr marL="3015729" algn="l" defTabSz="1507864" rtl="0" eaLnBrk="1" latinLnBrk="0" hangingPunct="1">
        <a:defRPr sz="2970" kern="1200">
          <a:solidFill>
            <a:schemeClr val="tx1"/>
          </a:solidFill>
          <a:latin typeface="+mn-lt"/>
          <a:ea typeface="+mn-ea"/>
          <a:cs typeface="+mn-cs"/>
        </a:defRPr>
      </a:lvl5pPr>
      <a:lvl6pPr marL="3769662" algn="l" defTabSz="1507864" rtl="0" eaLnBrk="1" latinLnBrk="0" hangingPunct="1">
        <a:defRPr sz="2970" kern="1200">
          <a:solidFill>
            <a:schemeClr val="tx1"/>
          </a:solidFill>
          <a:latin typeface="+mn-lt"/>
          <a:ea typeface="+mn-ea"/>
          <a:cs typeface="+mn-cs"/>
        </a:defRPr>
      </a:lvl6pPr>
      <a:lvl7pPr marL="4523593" algn="l" defTabSz="1507864" rtl="0" eaLnBrk="1" latinLnBrk="0" hangingPunct="1">
        <a:defRPr sz="2970" kern="1200">
          <a:solidFill>
            <a:schemeClr val="tx1"/>
          </a:solidFill>
          <a:latin typeface="+mn-lt"/>
          <a:ea typeface="+mn-ea"/>
          <a:cs typeface="+mn-cs"/>
        </a:defRPr>
      </a:lvl7pPr>
      <a:lvl8pPr marL="5277526" algn="l" defTabSz="1507864" rtl="0" eaLnBrk="1" latinLnBrk="0" hangingPunct="1">
        <a:defRPr sz="2970" kern="1200">
          <a:solidFill>
            <a:schemeClr val="tx1"/>
          </a:solidFill>
          <a:latin typeface="+mn-lt"/>
          <a:ea typeface="+mn-ea"/>
          <a:cs typeface="+mn-cs"/>
        </a:defRPr>
      </a:lvl8pPr>
      <a:lvl9pPr marL="6031458" algn="l" defTabSz="1507864" rtl="0" eaLnBrk="1" latinLnBrk="0" hangingPunct="1">
        <a:defRPr sz="29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iM4CKYCrW7Y?si=C-LBzgn2_3mn7ad2" TargetMode="Externa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67.xml"/><Relationship Id="rId6" Type="http://schemas.openxmlformats.org/officeDocument/2006/relationships/image" Target="../media/image7.png"/><Relationship Id="rId11" Type="http://schemas.openxmlformats.org/officeDocument/2006/relationships/image" Target="../media/image10.png"/><Relationship Id="rId5" Type="http://schemas.openxmlformats.org/officeDocument/2006/relationships/image" Target="../media/image6.pn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2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46.xml"/><Relationship Id="rId4" Type="http://schemas.openxmlformats.org/officeDocument/2006/relationships/image" Target="../media/image22.png"/></Relationships>
</file>

<file path=ppt/slides/_rels/slide2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42130654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fontScale="85000" lnSpcReduction="20000"/>
          </a:bodyPr>
          <a:lstStyle/>
          <a:p>
            <a:pPr marL="0" indent="0">
              <a:buNone/>
            </a:pPr>
            <a:r>
              <a:rPr lang="en-US" sz="7200" dirty="0"/>
              <a:t>One of the most visited places in Birmingham is St Philips Cathedral Churchyard. This is commonly known as “Pigeon Park” because of all the pigeons. Children can often be seen feeding the pigeons in the park.</a:t>
            </a:r>
          </a:p>
        </p:txBody>
      </p:sp>
      <p:pic>
        <p:nvPicPr>
          <p:cNvPr id="4" name="Picture 3"/>
          <p:cNvPicPr>
            <a:picLocks noChangeAspect="1"/>
          </p:cNvPicPr>
          <p:nvPr/>
        </p:nvPicPr>
        <p:blipFill>
          <a:blip r:embed="rId4"/>
          <a:stretch>
            <a:fillRect/>
          </a:stretch>
        </p:blipFill>
        <p:spPr>
          <a:xfrm>
            <a:off x="10052050" y="2867321"/>
            <a:ext cx="6575797" cy="4320560"/>
          </a:xfrm>
          <a:prstGeom prst="rect">
            <a:avLst/>
          </a:prstGeom>
        </p:spPr>
      </p:pic>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77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in Venice, Italy it is against the law to feed pigeons. It is also against the law to feed pigeons in Trafalgar Square in London too. People can be fined if they are caught feeding the pigeons.</a:t>
            </a:r>
          </a:p>
        </p:txBody>
      </p:sp>
    </p:spTree>
    <p:extLst>
      <p:ext uri="{BB962C8B-B14F-4D97-AF65-F5344CB8AC3E}">
        <p14:creationId xmlns:p14="http://schemas.microsoft.com/office/powerpoint/2010/main" val="19097773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a:bodyPr>
          <a:lstStyle/>
          <a:p>
            <a:pPr marL="0" indent="0">
              <a:buNone/>
            </a:pPr>
            <a:r>
              <a:rPr lang="en-US" sz="7200" dirty="0"/>
              <a:t>The UK is the second biggest consumer of chewing gum in the world. Over £356 million is spent on chewing gum every year</a:t>
            </a:r>
          </a:p>
        </p:txBody>
      </p:sp>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92500" lnSpcReduction="2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chewing gum is illegal in Singapore and you can be fined for chewing gum especially if it is outdoors or on their transport system.</a:t>
            </a:r>
          </a:p>
        </p:txBody>
      </p:sp>
      <p:pic>
        <p:nvPicPr>
          <p:cNvPr id="2" name="Picture 1"/>
          <p:cNvPicPr>
            <a:picLocks noChangeAspect="1"/>
          </p:cNvPicPr>
          <p:nvPr/>
        </p:nvPicPr>
        <p:blipFill>
          <a:blip r:embed="rId4"/>
          <a:stretch>
            <a:fillRect/>
          </a:stretch>
        </p:blipFill>
        <p:spPr>
          <a:xfrm>
            <a:off x="11276186" y="2539432"/>
            <a:ext cx="4671963" cy="4671963"/>
          </a:xfrm>
          <a:prstGeom prst="rect">
            <a:avLst/>
          </a:prstGeom>
        </p:spPr>
      </p:pic>
    </p:spTree>
    <p:extLst>
      <p:ext uri="{BB962C8B-B14F-4D97-AF65-F5344CB8AC3E}">
        <p14:creationId xmlns:p14="http://schemas.microsoft.com/office/powerpoint/2010/main" val="297174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0" y="671510"/>
            <a:ext cx="12500322" cy="1814813"/>
          </a:xfrm>
        </p:spPr>
        <p:txBody>
          <a:bodyPr>
            <a:normAutofit fontScale="90000"/>
          </a:bodyPr>
          <a:lstStyle/>
          <a:p>
            <a:r>
              <a:rPr lang="en-US" sz="8000" dirty="0"/>
              <a:t>Examples of how laws can be different to what we have in the UK?</a:t>
            </a:r>
            <a:endParaRPr lang="en-GB" sz="8000" dirty="0"/>
          </a:p>
        </p:txBody>
      </p:sp>
      <p:sp>
        <p:nvSpPr>
          <p:cNvPr id="7" name="Content Placeholder 2"/>
          <p:cNvSpPr>
            <a:spLocks noGrp="1"/>
          </p:cNvSpPr>
          <p:nvPr>
            <p:ph idx="1"/>
          </p:nvPr>
        </p:nvSpPr>
        <p:spPr>
          <a:xfrm>
            <a:off x="931121" y="2901312"/>
            <a:ext cx="6744666" cy="7993972"/>
          </a:xfrm>
        </p:spPr>
        <p:txBody>
          <a:bodyPr>
            <a:normAutofit/>
          </a:bodyPr>
          <a:lstStyle/>
          <a:p>
            <a:pPr marL="0" indent="0">
              <a:buNone/>
            </a:pPr>
            <a:r>
              <a:rPr lang="en-US" sz="7200" dirty="0"/>
              <a:t>In the UK a quick search on any popular clothing website you can purchase many different items in a camouflage print</a:t>
            </a:r>
          </a:p>
        </p:txBody>
      </p:sp>
      <p:sp>
        <p:nvSpPr>
          <p:cNvPr id="12" name="Content Placeholder 2"/>
          <p:cNvSpPr txBox="1">
            <a:spLocks/>
          </p:cNvSpPr>
          <p:nvPr/>
        </p:nvSpPr>
        <p:spPr>
          <a:xfrm>
            <a:off x="8179842" y="7568878"/>
            <a:ext cx="11320336" cy="3746975"/>
          </a:xfrm>
          <a:prstGeom prst="rect">
            <a:avLst/>
          </a:prstGeom>
        </p:spPr>
        <p:txBody>
          <a:bodyPr vert="horz" lIns="91440" tIns="45720" rIns="91440" bIns="45720" rtlCol="0">
            <a:normAutofit fontScale="92500" lnSpcReduction="10000"/>
          </a:bodyPr>
          <a:lstStyle>
            <a:lvl1pPr marL="376961" indent="-376961" algn="l" defTabSz="1507846" rtl="0" eaLnBrk="1" latinLnBrk="0" hangingPunct="1">
              <a:lnSpc>
                <a:spcPct val="90000"/>
              </a:lnSpc>
              <a:spcBef>
                <a:spcPts val="1649"/>
              </a:spcBef>
              <a:buFont typeface="Arial" panose="020B0604020202020204" pitchFamily="34" charset="0"/>
              <a:buChar char="•"/>
              <a:defRPr sz="4617" kern="1200">
                <a:solidFill>
                  <a:srgbClr val="142A33"/>
                </a:solidFill>
                <a:latin typeface="Calibri" panose="020F0502020204030204" pitchFamily="34" charset="0"/>
                <a:ea typeface="Calibri" panose="020F0502020204030204" pitchFamily="34" charset="0"/>
                <a:cs typeface="Calibri" panose="020F0502020204030204" pitchFamily="34" charset="0"/>
              </a:defRPr>
            </a:lvl1pPr>
            <a:lvl2pPr marL="1130884" indent="-376961" algn="l" defTabSz="1507846" rtl="0" eaLnBrk="1" latinLnBrk="0" hangingPunct="1">
              <a:lnSpc>
                <a:spcPct val="90000"/>
              </a:lnSpc>
              <a:spcBef>
                <a:spcPts val="824"/>
              </a:spcBef>
              <a:buFont typeface="Arial" panose="020B0604020202020204" pitchFamily="34" charset="0"/>
              <a:buChar char="•"/>
              <a:defRPr sz="3958" kern="1200">
                <a:solidFill>
                  <a:srgbClr val="142A33"/>
                </a:solidFill>
                <a:latin typeface="Calibri" panose="020F0502020204030204" pitchFamily="34" charset="0"/>
                <a:ea typeface="Calibri" panose="020F0502020204030204" pitchFamily="34" charset="0"/>
                <a:cs typeface="Calibri" panose="020F0502020204030204" pitchFamily="34" charset="0"/>
              </a:defRPr>
            </a:lvl2pPr>
            <a:lvl3pPr marL="1884807" indent="-376961" algn="l" defTabSz="1507846" rtl="0" eaLnBrk="1" latinLnBrk="0" hangingPunct="1">
              <a:lnSpc>
                <a:spcPct val="90000"/>
              </a:lnSpc>
              <a:spcBef>
                <a:spcPts val="824"/>
              </a:spcBef>
              <a:buFont typeface="Arial" panose="020B0604020202020204" pitchFamily="34" charset="0"/>
              <a:buChar char="•"/>
              <a:defRPr sz="3298" kern="1200">
                <a:solidFill>
                  <a:srgbClr val="142A33"/>
                </a:solidFill>
                <a:latin typeface="Calibri" panose="020F0502020204030204" pitchFamily="34" charset="0"/>
                <a:ea typeface="Calibri" panose="020F0502020204030204" pitchFamily="34" charset="0"/>
                <a:cs typeface="Calibri" panose="020F0502020204030204" pitchFamily="34" charset="0"/>
              </a:defRPr>
            </a:lvl3pPr>
            <a:lvl4pPr marL="2638730"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4pPr>
            <a:lvl5pPr marL="3392653" indent="-376961" algn="l" defTabSz="1507846" rtl="0" eaLnBrk="1" latinLnBrk="0" hangingPunct="1">
              <a:lnSpc>
                <a:spcPct val="90000"/>
              </a:lnSpc>
              <a:spcBef>
                <a:spcPts val="824"/>
              </a:spcBef>
              <a:buFont typeface="Arial" panose="020B0604020202020204" pitchFamily="34" charset="0"/>
              <a:buChar char="•"/>
              <a:defRPr sz="2968" kern="1200">
                <a:solidFill>
                  <a:srgbClr val="142A33"/>
                </a:solidFill>
                <a:latin typeface="Calibri" panose="020F0502020204030204" pitchFamily="34" charset="0"/>
                <a:ea typeface="Calibri" panose="020F0502020204030204" pitchFamily="34" charset="0"/>
                <a:cs typeface="Calibri" panose="020F0502020204030204" pitchFamily="34" charset="0"/>
              </a:defRPr>
            </a:lvl5pPr>
            <a:lvl6pPr marL="4146575"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6pPr>
            <a:lvl7pPr marL="4900498"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7pPr>
            <a:lvl8pPr marL="5654421"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8pPr>
            <a:lvl9pPr marL="6408344" indent="-376961" algn="l" defTabSz="1507846" rtl="0" eaLnBrk="1" latinLnBrk="0" hangingPunct="1">
              <a:lnSpc>
                <a:spcPct val="90000"/>
              </a:lnSpc>
              <a:spcBef>
                <a:spcPts val="824"/>
              </a:spcBef>
              <a:buFont typeface="Arial" panose="020B0604020202020204" pitchFamily="34" charset="0"/>
              <a:buChar char="•"/>
              <a:defRPr sz="2968" kern="1200">
                <a:solidFill>
                  <a:schemeClr val="tx1"/>
                </a:solidFill>
                <a:latin typeface="+mn-lt"/>
                <a:ea typeface="+mn-ea"/>
                <a:cs typeface="+mn-cs"/>
              </a:defRPr>
            </a:lvl9pPr>
          </a:lstStyle>
          <a:p>
            <a:pPr marL="0" indent="0">
              <a:buFont typeface="Arial" panose="020B0604020202020204" pitchFamily="34" charset="0"/>
              <a:buNone/>
            </a:pPr>
            <a:r>
              <a:rPr lang="en-US" sz="7200" dirty="0"/>
              <a:t>However in Barbados it is illegal for anyone (including children) to wear any item of clothing that has camouflage print</a:t>
            </a:r>
          </a:p>
        </p:txBody>
      </p:sp>
      <p:pic>
        <p:nvPicPr>
          <p:cNvPr id="3" name="Picture 2"/>
          <p:cNvPicPr>
            <a:picLocks noChangeAspect="1"/>
          </p:cNvPicPr>
          <p:nvPr/>
        </p:nvPicPr>
        <p:blipFill>
          <a:blip r:embed="rId4"/>
          <a:stretch>
            <a:fillRect/>
          </a:stretch>
        </p:blipFill>
        <p:spPr>
          <a:xfrm>
            <a:off x="7514170" y="2617412"/>
            <a:ext cx="4743971" cy="4743971"/>
          </a:xfrm>
          <a:prstGeom prst="rect">
            <a:avLst/>
          </a:prstGeom>
        </p:spPr>
      </p:pic>
      <p:pic>
        <p:nvPicPr>
          <p:cNvPr id="4" name="Picture 3"/>
          <p:cNvPicPr>
            <a:picLocks noChangeAspect="1"/>
          </p:cNvPicPr>
          <p:nvPr/>
        </p:nvPicPr>
        <p:blipFill>
          <a:blip r:embed="rId5"/>
          <a:stretch>
            <a:fillRect/>
          </a:stretch>
        </p:blipFill>
        <p:spPr>
          <a:xfrm>
            <a:off x="12793670" y="2617412"/>
            <a:ext cx="4603196" cy="4603196"/>
          </a:xfrm>
          <a:prstGeom prst="rect">
            <a:avLst/>
          </a:prstGeom>
        </p:spPr>
      </p:pic>
    </p:spTree>
    <p:extLst>
      <p:ext uri="{BB962C8B-B14F-4D97-AF65-F5344CB8AC3E}">
        <p14:creationId xmlns:p14="http://schemas.microsoft.com/office/powerpoint/2010/main" val="227931889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Is the law the same everywhere?</a:t>
            </a:r>
            <a:endParaRPr lang="en-GB" sz="8000" dirty="0"/>
          </a:p>
        </p:txBody>
      </p:sp>
      <p:sp>
        <p:nvSpPr>
          <p:cNvPr id="7" name="Content Placeholder 2"/>
          <p:cNvSpPr>
            <a:spLocks noGrp="1"/>
          </p:cNvSpPr>
          <p:nvPr>
            <p:ph idx="1"/>
          </p:nvPr>
        </p:nvSpPr>
        <p:spPr>
          <a:xfrm>
            <a:off x="907034" y="2486323"/>
            <a:ext cx="9721080" cy="7993972"/>
          </a:xfrm>
        </p:spPr>
        <p:txBody>
          <a:bodyPr>
            <a:normAutofit lnSpcReduction="10000"/>
          </a:bodyPr>
          <a:lstStyle/>
          <a:p>
            <a:pPr marL="0" indent="0">
              <a:buNone/>
            </a:pPr>
            <a:r>
              <a:rPr lang="en-US" sz="7200" dirty="0"/>
              <a:t>Turn and Talk Task</a:t>
            </a:r>
          </a:p>
          <a:p>
            <a:pPr marL="0" indent="0">
              <a:buNone/>
            </a:pPr>
            <a:endParaRPr lang="en-US" sz="7200" dirty="0"/>
          </a:p>
          <a:p>
            <a:pPr marL="0" indent="0">
              <a:buNone/>
            </a:pPr>
            <a:r>
              <a:rPr lang="en-US" sz="7200" dirty="0"/>
              <a:t>Do you agree that laws should also apply to visitors?</a:t>
            </a:r>
          </a:p>
          <a:p>
            <a:pPr marL="0" indent="0">
              <a:buNone/>
            </a:pPr>
            <a:endParaRPr lang="en-US" sz="7200" dirty="0"/>
          </a:p>
          <a:p>
            <a:pPr marL="0" indent="0">
              <a:buNone/>
            </a:pPr>
            <a:r>
              <a:rPr lang="en-US" sz="7200" dirty="0"/>
              <a:t>Be ready to share your answers with the class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4251790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Knowing and respecting the law</a:t>
            </a:r>
            <a:endParaRPr lang="en-GB" sz="8000" dirty="0"/>
          </a:p>
        </p:txBody>
      </p:sp>
      <p:sp>
        <p:nvSpPr>
          <p:cNvPr id="7" name="Content Placeholder 2"/>
          <p:cNvSpPr>
            <a:spLocks noGrp="1"/>
          </p:cNvSpPr>
          <p:nvPr>
            <p:ph idx="1"/>
          </p:nvPr>
        </p:nvSpPr>
        <p:spPr>
          <a:xfrm>
            <a:off x="907034" y="2486323"/>
            <a:ext cx="9721080" cy="7993972"/>
          </a:xfrm>
        </p:spPr>
        <p:txBody>
          <a:bodyPr>
            <a:normAutofit fontScale="92500" lnSpcReduction="20000"/>
          </a:bodyPr>
          <a:lstStyle/>
          <a:p>
            <a:pPr marL="0" indent="0">
              <a:buNone/>
            </a:pPr>
            <a:r>
              <a:rPr lang="en-US" sz="7200" dirty="0"/>
              <a:t>It is everyone’s responsibility to know what the law says and to obey it.</a:t>
            </a:r>
          </a:p>
          <a:p>
            <a:pPr marL="0" indent="0">
              <a:buNone/>
            </a:pPr>
            <a:endParaRPr lang="en-US" sz="7200" dirty="0"/>
          </a:p>
          <a:p>
            <a:pPr marL="0" indent="0">
              <a:buNone/>
            </a:pPr>
            <a:r>
              <a:rPr lang="en-US" sz="7200" dirty="0"/>
              <a:t>Ignorance (saying “I didn’t know”) of the law is not regarded as a valid excuse if a person is found breaking the law</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3406950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In the UK it is up to the government to make laws. </a:t>
            </a:r>
          </a:p>
          <a:p>
            <a:pPr marL="0" indent="0">
              <a:buNone/>
            </a:pPr>
            <a:endParaRPr lang="en-US" sz="7200" dirty="0"/>
          </a:p>
          <a:p>
            <a:pPr marL="0" indent="0">
              <a:buNone/>
            </a:pPr>
            <a:r>
              <a:rPr lang="en-US" sz="7200" dirty="0"/>
              <a:t>However it is not as simple as the Prime Minister deciding something is now a law.</a:t>
            </a:r>
          </a:p>
          <a:p>
            <a:pPr marL="0" indent="0">
              <a:buNone/>
            </a:pPr>
            <a:endParaRPr lang="en-US" sz="7200" dirty="0"/>
          </a:p>
          <a:p>
            <a:pPr marL="0" indent="0">
              <a:buNone/>
            </a:pPr>
            <a:r>
              <a:rPr lang="en-US" sz="7200" dirty="0"/>
              <a:t>There is a process that has to be followed</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933345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4">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13976176" y="2524673"/>
            <a:ext cx="6120680" cy="8785600"/>
          </a:xfrm>
        </p:spPr>
        <p:txBody>
          <a:bodyPr>
            <a:normAutofit fontScale="62500" lnSpcReduction="20000"/>
          </a:bodyPr>
          <a:lstStyle/>
          <a:p>
            <a:pPr marL="0" indent="0">
              <a:buNone/>
            </a:pPr>
            <a:r>
              <a:rPr lang="en-US" sz="7200" dirty="0"/>
              <a:t>You have been given a worksheet with each step of the law making process. While watching the video you should write a number beside each step.</a:t>
            </a:r>
          </a:p>
          <a:p>
            <a:pPr marL="0" indent="0">
              <a:buNone/>
            </a:pPr>
            <a:endParaRPr lang="en-US" sz="7200" dirty="0"/>
          </a:p>
          <a:p>
            <a:pPr marL="0" indent="0">
              <a:buNone/>
            </a:pPr>
            <a:r>
              <a:rPr lang="en-US" sz="7200" dirty="0"/>
              <a:t>Example – The first step is “a bill is put forward” beside this is “1”</a:t>
            </a:r>
          </a:p>
          <a:p>
            <a:pPr marL="0" indent="0">
              <a:buNone/>
            </a:pPr>
            <a:endParaRPr lang="en-US" sz="7200" dirty="0"/>
          </a:p>
          <a:p>
            <a:pPr marL="0" indent="0">
              <a:buNone/>
            </a:pPr>
            <a:r>
              <a:rPr lang="en-US" sz="7200" dirty="0"/>
              <a:t>Label the next steps using numbers between 2 and 7</a:t>
            </a:r>
          </a:p>
        </p:txBody>
      </p:sp>
      <p:pic>
        <p:nvPicPr>
          <p:cNvPr id="2" name="iM4CKYCrW7Y"/>
          <p:cNvPicPr>
            <a:picLocks noRot="1" noChangeAspect="1"/>
          </p:cNvPicPr>
          <p:nvPr>
            <a:videoFile r:link="rId1"/>
          </p:nvPr>
        </p:nvPicPr>
        <p:blipFill>
          <a:blip r:embed="rId6"/>
          <a:stretch>
            <a:fillRect/>
          </a:stretch>
        </p:blipFill>
        <p:spPr>
          <a:xfrm>
            <a:off x="220328" y="2414315"/>
            <a:ext cx="13697522" cy="7704856"/>
          </a:xfrm>
          <a:prstGeom prst="rect">
            <a:avLst/>
          </a:prstGeom>
        </p:spPr>
      </p:pic>
    </p:spTree>
    <p:extLst>
      <p:ext uri="{BB962C8B-B14F-4D97-AF65-F5344CB8AC3E}">
        <p14:creationId xmlns:p14="http://schemas.microsoft.com/office/powerpoint/2010/main" val="160913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92500" lnSpcReduction="20000"/>
          </a:bodyPr>
          <a:lstStyle/>
          <a:p>
            <a:pPr marL="0" indent="0">
              <a:buNone/>
            </a:pPr>
            <a:r>
              <a:rPr lang="en-US" sz="7200" dirty="0"/>
              <a:t>The first step is</a:t>
            </a:r>
          </a:p>
          <a:p>
            <a:pPr marL="0" indent="0">
              <a:buNone/>
            </a:pPr>
            <a:endParaRPr lang="en-US" sz="7200" dirty="0"/>
          </a:p>
          <a:p>
            <a:pPr marL="0" indent="0">
              <a:buNone/>
            </a:pPr>
            <a:r>
              <a:rPr lang="en-US" sz="7200" dirty="0"/>
              <a:t>“A bill is put forward”</a:t>
            </a:r>
          </a:p>
          <a:p>
            <a:pPr marL="0" indent="0">
              <a:buNone/>
            </a:pPr>
            <a:endParaRPr lang="en-US" sz="7200" dirty="0"/>
          </a:p>
          <a:p>
            <a:pPr marL="0" indent="0">
              <a:buNone/>
            </a:pPr>
            <a:r>
              <a:rPr lang="en-US" sz="7200" dirty="0"/>
              <a:t>This can be by a range of people or groups. The bill could be to propose a new law or to amend an existing law</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7277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second step is</a:t>
            </a:r>
          </a:p>
          <a:p>
            <a:pPr marL="0" indent="0">
              <a:buNone/>
            </a:pPr>
            <a:endParaRPr lang="en-US" sz="7200" dirty="0"/>
          </a:p>
          <a:p>
            <a:pPr marL="0" indent="0">
              <a:buNone/>
            </a:pPr>
            <a:r>
              <a:rPr lang="en-US" sz="7200" dirty="0"/>
              <a:t>“A green paper is published”</a:t>
            </a:r>
          </a:p>
          <a:p>
            <a:pPr marL="0" indent="0">
              <a:buNone/>
            </a:pPr>
            <a:endParaRPr lang="en-US" sz="7200" dirty="0"/>
          </a:p>
          <a:p>
            <a:pPr marL="0" indent="0">
              <a:buNone/>
            </a:pPr>
            <a:r>
              <a:rPr lang="en-US" sz="7200" dirty="0"/>
              <a:t>This presents the Governments ideas for the bill and it is open to the public to discuss. This is called a public consultation.</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1489048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3</a:t>
            </a:r>
            <a:r>
              <a:rPr lang="en-US" sz="7200" baseline="30000" dirty="0"/>
              <a:t>rd</a:t>
            </a:r>
            <a:r>
              <a:rPr lang="en-US" sz="7200" dirty="0"/>
              <a:t> step is</a:t>
            </a:r>
          </a:p>
          <a:p>
            <a:pPr marL="0" indent="0">
              <a:buNone/>
            </a:pPr>
            <a:endParaRPr lang="en-US" sz="7200" dirty="0"/>
          </a:p>
          <a:p>
            <a:pPr marL="0" indent="0">
              <a:buNone/>
            </a:pPr>
            <a:r>
              <a:rPr lang="en-US" sz="7200" dirty="0"/>
              <a:t>“A white paper is published”</a:t>
            </a:r>
          </a:p>
          <a:p>
            <a:pPr marL="0" indent="0">
              <a:buNone/>
            </a:pPr>
            <a:endParaRPr lang="en-US" sz="7200" dirty="0"/>
          </a:p>
          <a:p>
            <a:pPr marL="0" indent="0">
              <a:buNone/>
            </a:pPr>
            <a:r>
              <a:rPr lang="en-US" sz="7200" dirty="0"/>
              <a:t>This includes finding from the public consultation and outlines the proposed bill in more detail than the green paper</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263956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p:cNvGrpSpPr/>
          <p:nvPr/>
        </p:nvGrpSpPr>
        <p:grpSpPr>
          <a:xfrm>
            <a:off x="5" y="-14593"/>
            <a:ext cx="20104097" cy="1612956"/>
            <a:chOff x="2" y="1383733"/>
            <a:chExt cx="12191998" cy="762000"/>
          </a:xfrm>
        </p:grpSpPr>
        <p:sp>
          <p:nvSpPr>
            <p:cNvPr id="15" name="Rectangle 14"/>
            <p:cNvSpPr/>
            <p:nvPr/>
          </p:nvSpPr>
          <p:spPr>
            <a:xfrm>
              <a:off x="2" y="1383733"/>
              <a:ext cx="12191998" cy="762000"/>
            </a:xfrm>
            <a:prstGeom prst="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defTabSz="1507864">
                <a:defRPr/>
              </a:pPr>
              <a:endParaRPr lang="en-US" sz="2970">
                <a:solidFill>
                  <a:prstClr val="black"/>
                </a:solidFill>
                <a:latin typeface="Franklin Gothic Book" panose="020B0503020102020204" pitchFamily="34" charset="0"/>
              </a:endParaRPr>
            </a:p>
          </p:txBody>
        </p:sp>
        <p:sp>
          <p:nvSpPr>
            <p:cNvPr id="18" name="TextBox 17"/>
            <p:cNvSpPr txBox="1"/>
            <p:nvPr/>
          </p:nvSpPr>
          <p:spPr>
            <a:xfrm>
              <a:off x="591236" y="1535991"/>
              <a:ext cx="8248524" cy="379285"/>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Write the date: </a:t>
              </a:r>
              <a:fld id="{E9B3C7B6-A1A6-4450-882E-8E81154708EB}" type="datetime4">
                <a:rPr lang="en-GB" sz="4617" b="1">
                  <a:solidFill>
                    <a:prstClr val="black"/>
                  </a:solidFill>
                  <a:latin typeface="Franklin Gothic Book" panose="020B0503020102020204" pitchFamily="34" charset="0"/>
                </a:rPr>
                <a:pPr defTabSz="1507864">
                  <a:defRPr/>
                </a:pPr>
                <a:t>14 June 2024</a:t>
              </a:fld>
              <a:r>
                <a:rPr lang="en-US" sz="4617" b="1" dirty="0">
                  <a:solidFill>
                    <a:prstClr val="black"/>
                  </a:solidFill>
                  <a:latin typeface="Franklin Gothic Book" panose="020B0503020102020204" pitchFamily="34" charset="0"/>
                </a:rPr>
                <a:t> </a:t>
              </a:r>
            </a:p>
          </p:txBody>
        </p:sp>
        <p:pic>
          <p:nvPicPr>
            <p:cNvPr id="22" name="Picture 21"/>
            <p:cNvPicPr>
              <a:picLocks noChangeAspect="1"/>
            </p:cNvPicPr>
            <p:nvPr/>
          </p:nvPicPr>
          <p:blipFill>
            <a:blip r:embed="rId2"/>
            <a:stretch>
              <a:fillRect/>
            </a:stretch>
          </p:blipFill>
          <p:spPr>
            <a:xfrm>
              <a:off x="117764" y="1552802"/>
              <a:ext cx="473472" cy="473472"/>
            </a:xfrm>
            <a:prstGeom prst="rect">
              <a:avLst/>
            </a:prstGeom>
          </p:spPr>
        </p:pic>
      </p:grpSp>
      <p:grpSp>
        <p:nvGrpSpPr>
          <p:cNvPr id="23" name="Group 22"/>
          <p:cNvGrpSpPr/>
          <p:nvPr/>
        </p:nvGrpSpPr>
        <p:grpSpPr>
          <a:xfrm>
            <a:off x="5" y="1592694"/>
            <a:ext cx="20104097" cy="1708831"/>
            <a:chOff x="1" y="2129870"/>
            <a:chExt cx="12191999" cy="762000"/>
          </a:xfrm>
        </p:grpSpPr>
        <p:sp>
          <p:nvSpPr>
            <p:cNvPr id="24" name="Rectangle 23"/>
            <p:cNvSpPr/>
            <p:nvPr/>
          </p:nvSpPr>
          <p:spPr>
            <a:xfrm>
              <a:off x="1" y="2129870"/>
              <a:ext cx="12191999" cy="762000"/>
            </a:xfrm>
            <a:prstGeom prst="rect">
              <a:avLst/>
            </a:prstGeom>
            <a:gradFill rotWithShape="1">
              <a:gsLst>
                <a:gs pos="0">
                  <a:srgbClr val="4472C4">
                    <a:lumMod val="110000"/>
                    <a:satMod val="105000"/>
                    <a:tint val="67000"/>
                  </a:srgbClr>
                </a:gs>
                <a:gs pos="50000">
                  <a:srgbClr val="4472C4">
                    <a:lumMod val="105000"/>
                    <a:satMod val="103000"/>
                    <a:tint val="73000"/>
                  </a:srgbClr>
                </a:gs>
                <a:gs pos="100000">
                  <a:srgbClr val="4472C4">
                    <a:lumMod val="105000"/>
                    <a:satMod val="109000"/>
                    <a:tint val="81000"/>
                  </a:srgbClr>
                </a:gs>
              </a:gsLst>
              <a:lin ang="5400000" scaled="0"/>
            </a:gradFill>
            <a:ln w="6350" cap="flat" cmpd="sng" algn="ctr">
              <a:solidFill>
                <a:srgbClr val="4472C4"/>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pic>
          <p:nvPicPr>
            <p:cNvPr id="25" name="Picture 24"/>
            <p:cNvPicPr>
              <a:picLocks noChangeAspect="1"/>
            </p:cNvPicPr>
            <p:nvPr/>
          </p:nvPicPr>
          <p:blipFill>
            <a:blip r:embed="rId3"/>
            <a:stretch>
              <a:fillRect/>
            </a:stretch>
          </p:blipFill>
          <p:spPr>
            <a:xfrm>
              <a:off x="131695" y="2272505"/>
              <a:ext cx="476730" cy="476730"/>
            </a:xfrm>
            <a:prstGeom prst="rect">
              <a:avLst/>
            </a:prstGeom>
          </p:spPr>
        </p:pic>
        <p:sp>
          <p:nvSpPr>
            <p:cNvPr id="26" name="TextBox 25"/>
            <p:cNvSpPr txBox="1"/>
            <p:nvPr/>
          </p:nvSpPr>
          <p:spPr>
            <a:xfrm>
              <a:off x="608424" y="2272505"/>
              <a:ext cx="9508178" cy="358005"/>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Write the title: What are laws?</a:t>
              </a:r>
              <a:endParaRPr lang="en-US" sz="4617" kern="0" dirty="0">
                <a:solidFill>
                  <a:prstClr val="black"/>
                </a:solidFill>
                <a:latin typeface="Franklin Gothic Book" panose="020B0503020102020204" pitchFamily="34" charset="0"/>
              </a:endParaRPr>
            </a:p>
          </p:txBody>
        </p:sp>
      </p:grpSp>
      <p:grpSp>
        <p:nvGrpSpPr>
          <p:cNvPr id="27" name="Group 26"/>
          <p:cNvGrpSpPr/>
          <p:nvPr/>
        </p:nvGrpSpPr>
        <p:grpSpPr>
          <a:xfrm>
            <a:off x="0" y="3332127"/>
            <a:ext cx="20104100" cy="1605558"/>
            <a:chOff x="0" y="2892959"/>
            <a:chExt cx="12192000" cy="687224"/>
          </a:xfrm>
        </p:grpSpPr>
        <p:sp>
          <p:nvSpPr>
            <p:cNvPr id="28" name="Rectangle 27"/>
            <p:cNvSpPr/>
            <p:nvPr/>
          </p:nvSpPr>
          <p:spPr>
            <a:xfrm>
              <a:off x="0" y="2892959"/>
              <a:ext cx="12192000" cy="687224"/>
            </a:xfrm>
            <a:prstGeom prst="rect">
              <a:avLst/>
            </a:prstGeom>
            <a:gradFill rotWithShape="1">
              <a:gsLst>
                <a:gs pos="0">
                  <a:srgbClr val="70AD47">
                    <a:lumMod val="110000"/>
                    <a:satMod val="105000"/>
                    <a:tint val="67000"/>
                  </a:srgbClr>
                </a:gs>
                <a:gs pos="50000">
                  <a:srgbClr val="70AD47">
                    <a:lumMod val="105000"/>
                    <a:satMod val="103000"/>
                    <a:tint val="73000"/>
                  </a:srgbClr>
                </a:gs>
                <a:gs pos="100000">
                  <a:srgbClr val="70AD47">
                    <a:lumMod val="105000"/>
                    <a:satMod val="109000"/>
                    <a:tint val="81000"/>
                  </a:srgbClr>
                </a:gs>
              </a:gsLst>
              <a:lin ang="5400000" scaled="0"/>
            </a:gradFill>
            <a:ln w="6350" cap="flat" cmpd="sng" algn="ctr">
              <a:solidFill>
                <a:srgbClr val="70AD47"/>
              </a:solidFill>
              <a:prstDash val="solid"/>
              <a:miter lim="800000"/>
            </a:ln>
            <a:effectLst/>
          </p:spPr>
          <p:txBody>
            <a:bodyPr rtlCol="0" anchor="ctr"/>
            <a:lstStyle/>
            <a:p>
              <a:pPr algn="ctr" defTabSz="1507864">
                <a:defRPr/>
              </a:pPr>
              <a:endParaRPr lang="en-US" sz="2970" kern="0">
                <a:solidFill>
                  <a:prstClr val="black"/>
                </a:solidFill>
                <a:latin typeface="Franklin Gothic Book" panose="020B0503020102020204" pitchFamily="34" charset="0"/>
              </a:endParaRPr>
            </a:p>
          </p:txBody>
        </p:sp>
        <p:sp>
          <p:nvSpPr>
            <p:cNvPr id="29" name="TextBox 28"/>
            <p:cNvSpPr txBox="1"/>
            <p:nvPr/>
          </p:nvSpPr>
          <p:spPr>
            <a:xfrm>
              <a:off x="652956" y="2986304"/>
              <a:ext cx="8248524" cy="343642"/>
            </a:xfrm>
            <a:prstGeom prst="rect">
              <a:avLst/>
            </a:prstGeom>
            <a:noFill/>
          </p:spPr>
          <p:txBody>
            <a:bodyPr wrap="square" rtlCol="0">
              <a:spAutoFit/>
            </a:bodyPr>
            <a:lstStyle/>
            <a:p>
              <a:pPr defTabSz="1507864">
                <a:defRPr/>
              </a:pPr>
              <a:r>
                <a:rPr lang="en-US" sz="4617" b="1" kern="0" dirty="0">
                  <a:solidFill>
                    <a:prstClr val="black"/>
                  </a:solidFill>
                  <a:latin typeface="Franklin Gothic Book" panose="020B0503020102020204" pitchFamily="34" charset="0"/>
                </a:rPr>
                <a:t>Underline both!</a:t>
              </a:r>
            </a:p>
          </p:txBody>
        </p:sp>
        <p:pic>
          <p:nvPicPr>
            <p:cNvPr id="30" name="Picture 29"/>
            <p:cNvPicPr>
              <a:picLocks noChangeAspect="1"/>
            </p:cNvPicPr>
            <p:nvPr/>
          </p:nvPicPr>
          <p:blipFill>
            <a:blip r:embed="rId4"/>
            <a:stretch>
              <a:fillRect/>
            </a:stretch>
          </p:blipFill>
          <p:spPr>
            <a:xfrm>
              <a:off x="132245" y="2986304"/>
              <a:ext cx="500534" cy="500534"/>
            </a:xfrm>
            <a:prstGeom prst="rect">
              <a:avLst/>
            </a:prstGeom>
          </p:spPr>
        </p:pic>
      </p:grpSp>
      <p:sp>
        <p:nvSpPr>
          <p:cNvPr id="31" name="Rectangle 30"/>
          <p:cNvSpPr/>
          <p:nvPr/>
        </p:nvSpPr>
        <p:spPr>
          <a:xfrm>
            <a:off x="0" y="4934466"/>
            <a:ext cx="20104097" cy="6374487"/>
          </a:xfrm>
          <a:prstGeom prst="rect">
            <a:avLst/>
          </a:prstGeom>
          <a:gradFill rotWithShape="1">
            <a:gsLst>
              <a:gs pos="0">
                <a:srgbClr val="ED7D31">
                  <a:lumMod val="110000"/>
                  <a:satMod val="105000"/>
                  <a:tint val="67000"/>
                </a:srgbClr>
              </a:gs>
              <a:gs pos="50000">
                <a:srgbClr val="ED7D31">
                  <a:lumMod val="105000"/>
                  <a:satMod val="103000"/>
                  <a:tint val="73000"/>
                </a:srgbClr>
              </a:gs>
              <a:gs pos="100000">
                <a:srgbClr val="ED7D31">
                  <a:lumMod val="105000"/>
                  <a:satMod val="109000"/>
                  <a:tint val="81000"/>
                </a:srgbClr>
              </a:gs>
            </a:gsLst>
            <a:lin ang="5400000" scaled="0"/>
          </a:gradFill>
          <a:ln w="6350" cap="flat" cmpd="sng" algn="ctr">
            <a:solidFill>
              <a:srgbClr val="ED7D31"/>
            </a:solidFill>
            <a:prstDash val="solid"/>
            <a:miter lim="800000"/>
          </a:ln>
          <a:effectLst/>
        </p:spPr>
        <p:txBody>
          <a:bodyPr rtlCol="0" anchor="ctr"/>
          <a:lstStyle/>
          <a:p>
            <a:pPr algn="ctr" defTabSz="1507864">
              <a:defRPr/>
            </a:pPr>
            <a:endParaRPr lang="en-US" sz="2970" kern="0" dirty="0">
              <a:solidFill>
                <a:prstClr val="black"/>
              </a:solidFill>
              <a:latin typeface="Franklin Gothic Book" panose="020B0503020102020204" pitchFamily="34" charset="0"/>
            </a:endParaRPr>
          </a:p>
        </p:txBody>
      </p:sp>
      <p:pic>
        <p:nvPicPr>
          <p:cNvPr id="32" name="Picture 31"/>
          <p:cNvPicPr>
            <a:picLocks noChangeAspect="1"/>
          </p:cNvPicPr>
          <p:nvPr/>
        </p:nvPicPr>
        <p:blipFill>
          <a:blip r:embed="rId5"/>
          <a:stretch>
            <a:fillRect/>
          </a:stretch>
        </p:blipFill>
        <p:spPr>
          <a:xfrm>
            <a:off x="202894" y="5002328"/>
            <a:ext cx="799702" cy="1049099"/>
          </a:xfrm>
          <a:prstGeom prst="rect">
            <a:avLst/>
          </a:prstGeom>
        </p:spPr>
      </p:pic>
      <p:sp>
        <p:nvSpPr>
          <p:cNvPr id="33" name="TextBox 32"/>
          <p:cNvSpPr txBox="1"/>
          <p:nvPr/>
        </p:nvSpPr>
        <p:spPr>
          <a:xfrm>
            <a:off x="1143523" y="5034742"/>
            <a:ext cx="17224316" cy="6995056"/>
          </a:xfrm>
          <a:prstGeom prst="rect">
            <a:avLst/>
          </a:prstGeom>
          <a:noFill/>
        </p:spPr>
        <p:txBody>
          <a:bodyPr wrap="square" rtlCol="0">
            <a:spAutoFit/>
          </a:bodyPr>
          <a:lstStyle/>
          <a:p>
            <a:pPr defTabSz="1507864">
              <a:defRPr/>
            </a:pPr>
            <a:r>
              <a:rPr lang="en-US" sz="4617" b="1" dirty="0">
                <a:solidFill>
                  <a:prstClr val="black"/>
                </a:solidFill>
                <a:latin typeface="Franklin Gothic Book" panose="020B0503020102020204" pitchFamily="34" charset="0"/>
              </a:rPr>
              <a:t>Complete the following tasks:</a:t>
            </a:r>
          </a:p>
          <a:p>
            <a:pPr defTabSz="1507864">
              <a:defRPr/>
            </a:pPr>
            <a:endParaRPr lang="en-US" sz="4617"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What does MP stand for?</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A MP represents an area. What is another word for this area?</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r>
              <a:rPr lang="en-US" sz="3958" b="1" dirty="0">
                <a:solidFill>
                  <a:prstClr val="black"/>
                </a:solidFill>
                <a:latin typeface="Franklin Gothic Book" panose="020B0503020102020204" pitchFamily="34" charset="0"/>
              </a:rPr>
              <a:t>Name a political party in the UK.</a:t>
            </a: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marL="753923" indent="-753923" defTabSz="1507864">
              <a:buFont typeface="+mj-lt"/>
              <a:buAutoNum type="arabicPeriod"/>
              <a:defRPr/>
            </a:pPr>
            <a:endParaRPr lang="en-US" sz="3958" b="1" dirty="0">
              <a:solidFill>
                <a:prstClr val="black"/>
              </a:solidFill>
              <a:latin typeface="Franklin Gothic Book" panose="020B0503020102020204" pitchFamily="34" charset="0"/>
            </a:endParaRPr>
          </a:p>
          <a:p>
            <a:pPr defTabSz="1507864">
              <a:defRPr/>
            </a:pPr>
            <a:endParaRPr lang="en-US" sz="3958" b="1" dirty="0">
              <a:solidFill>
                <a:prstClr val="black"/>
              </a:solidFill>
              <a:latin typeface="Franklin Gothic Book" panose="020B0503020102020204" pitchFamily="34" charset="0"/>
            </a:endParaRPr>
          </a:p>
        </p:txBody>
      </p:sp>
      <p:pic>
        <p:nvPicPr>
          <p:cNvPr id="37" name="Picture 10" descr="Image result for cartoon ruler transparent background"/>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353441" y="3544142"/>
            <a:ext cx="1199906" cy="25790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illustration of Emoticon smiley making silence sign. Download a Free  Preview or High Quality Adobe Illustra… | Animated smiley faces, Funny emoji,  Funny emoji faces"/>
          <p:cNvPicPr>
            <a:picLocks noChangeAspect="1" noChangeArrowheads="1"/>
          </p:cNvPicPr>
          <p:nvPr/>
        </p:nvPicPr>
        <p:blipFill rotWithShape="1">
          <a:blip r:embed="rId7" cstate="print">
            <a:extLst>
              <a:ext uri="{BEBA8EAE-BF5A-486C-A8C5-ECC9F3942E4B}">
                <a14:imgProps xmlns:a14="http://schemas.microsoft.com/office/drawing/2010/main">
                  <a14:imgLayer r:embed="rId8">
                    <a14:imgEffect>
                      <a14:backgroundRemoval t="0" b="85829" l="0" r="100000"/>
                    </a14:imgEffect>
                    <a14:imgEffect>
                      <a14:saturation sat="154000"/>
                    </a14:imgEffect>
                  </a14:imgLayer>
                </a14:imgProps>
              </a:ext>
              <a:ext uri="{28A0092B-C50C-407E-A947-70E740481C1C}">
                <a14:useLocalDpi xmlns:a14="http://schemas.microsoft.com/office/drawing/2010/main" val="0"/>
              </a:ext>
            </a:extLst>
          </a:blip>
          <a:srcRect b="7773"/>
          <a:stretch/>
        </p:blipFill>
        <p:spPr bwMode="auto">
          <a:xfrm>
            <a:off x="18006177" y="5034740"/>
            <a:ext cx="1839375" cy="2362530"/>
          </a:xfrm>
          <a:prstGeom prst="rect">
            <a:avLst/>
          </a:prstGeom>
          <a:noFill/>
          <a:extLst>
            <a:ext uri="{909E8E84-426E-40DD-AFC4-6F175D3DCCD1}">
              <a14:hiddenFill xmlns:a14="http://schemas.microsoft.com/office/drawing/2010/main">
                <a:solidFill>
                  <a:srgbClr val="FFFFFF"/>
                </a:solidFill>
              </a14:hiddenFill>
            </a:ext>
          </a:extLst>
        </p:spPr>
      </p:pic>
      <p:sp>
        <p:nvSpPr>
          <p:cNvPr id="8" name="AutoShape 6" descr="100,000 Quiet Vector Images | Depositphotos"/>
          <p:cNvSpPr>
            <a:spLocks noChangeAspect="1" noChangeArrowheads="1"/>
          </p:cNvSpPr>
          <p:nvPr/>
        </p:nvSpPr>
        <p:spPr bwMode="auto">
          <a:xfrm>
            <a:off x="256536" y="-237815"/>
            <a:ext cx="502603" cy="50260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50781" tIns="75392" rIns="150781" bIns="75392" numCol="1" anchor="t" anchorCtr="0" compatLnSpc="1">
            <a:prstTxWarp prst="textNoShape">
              <a:avLst/>
            </a:prstTxWarp>
          </a:bodyPr>
          <a:lstStyle/>
          <a:p>
            <a:pPr defTabSz="1507864">
              <a:defRPr/>
            </a:pPr>
            <a:endParaRPr lang="en-GB" sz="2970">
              <a:solidFill>
                <a:prstClr val="black"/>
              </a:solidFill>
              <a:latin typeface="Comic Sans MS"/>
            </a:endParaRPr>
          </a:p>
        </p:txBody>
      </p:sp>
      <p:pic>
        <p:nvPicPr>
          <p:cNvPr id="1032" name="Picture 8" descr="red pen cartoon vector object 4557709 Vector Art at Vecteezy"/>
          <p:cNvPicPr>
            <a:picLocks noChangeAspect="1" noChangeArrowheads="1"/>
          </p:cNvPicPr>
          <p:nvPr/>
        </p:nvPicPr>
        <p:blipFill>
          <a:blip r:embed="rId9" cstate="print">
            <a:extLst>
              <a:ext uri="{BEBA8EAE-BF5A-486C-A8C5-ECC9F3942E4B}">
                <a14:imgProps xmlns:a14="http://schemas.microsoft.com/office/drawing/2010/main">
                  <a14:imgLayer r:embed="rId10">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737939">
            <a:off x="17822170" y="7516144"/>
            <a:ext cx="2605052" cy="260505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9513630" y="84020"/>
            <a:ext cx="10381918" cy="1537322"/>
          </a:xfrm>
          <a:prstGeom prst="rect">
            <a:avLst/>
          </a:prstGeom>
        </p:spPr>
      </p:pic>
      <p:sp>
        <p:nvSpPr>
          <p:cNvPr id="34" name="Rectangle 33"/>
          <p:cNvSpPr/>
          <p:nvPr/>
        </p:nvSpPr>
        <p:spPr>
          <a:xfrm>
            <a:off x="1076697" y="671616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Member of Parliament</a:t>
            </a:r>
            <a:endParaRPr lang="en-GB" sz="3958" b="1" kern="0" dirty="0">
              <a:solidFill>
                <a:prstClr val="white"/>
              </a:solidFill>
              <a:latin typeface="Calibri" panose="020F0502020204030204"/>
            </a:endParaRPr>
          </a:p>
        </p:txBody>
      </p:sp>
      <p:sp>
        <p:nvSpPr>
          <p:cNvPr id="35" name="Rectangle 34"/>
          <p:cNvSpPr/>
          <p:nvPr/>
        </p:nvSpPr>
        <p:spPr>
          <a:xfrm>
            <a:off x="1043426" y="7988840"/>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latin typeface="Calibri" panose="020F0502020204030204"/>
              </a:rPr>
              <a:t>Constituency</a:t>
            </a:r>
            <a:endParaRPr lang="en-GB" sz="3958" b="1" kern="0" dirty="0">
              <a:solidFill>
                <a:prstClr val="white"/>
              </a:solidFill>
              <a:latin typeface="Calibri" panose="020F0502020204030204"/>
            </a:endParaRPr>
          </a:p>
        </p:txBody>
      </p:sp>
      <p:sp>
        <p:nvSpPr>
          <p:cNvPr id="36" name="Rectangle 35"/>
          <p:cNvSpPr/>
          <p:nvPr/>
        </p:nvSpPr>
        <p:spPr>
          <a:xfrm>
            <a:off x="1043426" y="9324903"/>
            <a:ext cx="17688254" cy="1239006"/>
          </a:xfrm>
          <a:prstGeom prst="rect">
            <a:avLst/>
          </a:prstGeom>
          <a:solidFill>
            <a:srgbClr val="5B9BD5"/>
          </a:solidFill>
          <a:ln w="12700" cap="flat" cmpd="sng" algn="ctr">
            <a:solidFill>
              <a:srgbClr val="5B9BD5">
                <a:shade val="50000"/>
              </a:srgbClr>
            </a:solidFill>
            <a:prstDash val="solid"/>
            <a:miter lim="800000"/>
          </a:ln>
          <a:effectLst/>
        </p:spPr>
        <p:txBody>
          <a:bodyPr rtlCol="0" anchor="ctr"/>
          <a:lstStyle/>
          <a:p>
            <a:pPr defTabSz="1507864">
              <a:defRPr/>
            </a:pPr>
            <a:r>
              <a:rPr lang="en-US" sz="3958" b="1" kern="0" dirty="0">
                <a:solidFill>
                  <a:prstClr val="white"/>
                </a:solidFill>
              </a:rPr>
              <a:t>Conservatives, </a:t>
            </a:r>
            <a:r>
              <a:rPr lang="en-US" sz="3958" b="1" kern="0" dirty="0" err="1">
                <a:solidFill>
                  <a:prstClr val="white"/>
                </a:solidFill>
              </a:rPr>
              <a:t>Labour</a:t>
            </a:r>
            <a:r>
              <a:rPr lang="en-US" sz="3958" b="1" kern="0" dirty="0">
                <a:solidFill>
                  <a:prstClr val="white"/>
                </a:solidFill>
              </a:rPr>
              <a:t>, Liberal Democrats, Green Party, Sinn Fein, DUP, Scottish Nationalist Party, Plaid </a:t>
            </a:r>
            <a:r>
              <a:rPr lang="en-US" sz="3958" b="1" kern="0" dirty="0" err="1">
                <a:solidFill>
                  <a:prstClr val="white"/>
                </a:solidFill>
              </a:rPr>
              <a:t>Cymru</a:t>
            </a:r>
            <a:r>
              <a:rPr lang="en-US" sz="3958" b="1" kern="0" dirty="0">
                <a:solidFill>
                  <a:prstClr val="white"/>
                </a:solidFill>
              </a:rPr>
              <a:t>, Reform UK</a:t>
            </a:r>
            <a:endParaRPr lang="en-GB" sz="3958" b="1" kern="0" dirty="0">
              <a:solidFill>
                <a:prstClr val="white"/>
              </a:solidFill>
            </a:endParaRPr>
          </a:p>
        </p:txBody>
      </p:sp>
    </p:spTree>
    <p:extLst>
      <p:ext uri="{BB962C8B-B14F-4D97-AF65-F5344CB8AC3E}">
        <p14:creationId xmlns:p14="http://schemas.microsoft.com/office/powerpoint/2010/main" val="1408454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4"/>
                                        </p:tgtEl>
                                        <p:attrNameLst>
                                          <p:attrName>style.visibility</p:attrName>
                                        </p:attrNameLst>
                                      </p:cBhvr>
                                      <p:to>
                                        <p:strVal val="visible"/>
                                      </p:to>
                                    </p:set>
                                    <p:anim calcmode="lin" valueType="num">
                                      <p:cBhvr additive="base">
                                        <p:cTn id="7" dur="500" fill="hold"/>
                                        <p:tgtEl>
                                          <p:spTgt spid="34"/>
                                        </p:tgtEl>
                                        <p:attrNameLst>
                                          <p:attrName>ppt_x</p:attrName>
                                        </p:attrNameLst>
                                      </p:cBhvr>
                                      <p:tavLst>
                                        <p:tav tm="0">
                                          <p:val>
                                            <p:strVal val="#ppt_x"/>
                                          </p:val>
                                        </p:tav>
                                        <p:tav tm="100000">
                                          <p:val>
                                            <p:strVal val="#ppt_x"/>
                                          </p:val>
                                        </p:tav>
                                      </p:tavLst>
                                    </p:anim>
                                    <p:anim calcmode="lin" valueType="num">
                                      <p:cBhvr additive="base">
                                        <p:cTn id="8"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5"/>
                                        </p:tgtEl>
                                        <p:attrNameLst>
                                          <p:attrName>style.visibility</p:attrName>
                                        </p:attrNameLst>
                                      </p:cBhvr>
                                      <p:to>
                                        <p:strVal val="visible"/>
                                      </p:to>
                                    </p:set>
                                    <p:anim calcmode="lin" valueType="num">
                                      <p:cBhvr additive="base">
                                        <p:cTn id="13" dur="500" fill="hold"/>
                                        <p:tgtEl>
                                          <p:spTgt spid="35"/>
                                        </p:tgtEl>
                                        <p:attrNameLst>
                                          <p:attrName>ppt_x</p:attrName>
                                        </p:attrNameLst>
                                      </p:cBhvr>
                                      <p:tavLst>
                                        <p:tav tm="0">
                                          <p:val>
                                            <p:strVal val="#ppt_x"/>
                                          </p:val>
                                        </p:tav>
                                        <p:tav tm="100000">
                                          <p:val>
                                            <p:strVal val="#ppt_x"/>
                                          </p:val>
                                        </p:tav>
                                      </p:tavLst>
                                    </p:anim>
                                    <p:anim calcmode="lin" valueType="num">
                                      <p:cBhvr additive="base">
                                        <p:cTn id="14"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6"/>
                                        </p:tgtEl>
                                        <p:attrNameLst>
                                          <p:attrName>style.visibility</p:attrName>
                                        </p:attrNameLst>
                                      </p:cBhvr>
                                      <p:to>
                                        <p:strVal val="visible"/>
                                      </p:to>
                                    </p:set>
                                    <p:anim calcmode="lin" valueType="num">
                                      <p:cBhvr additive="base">
                                        <p:cTn id="19" dur="500" fill="hold"/>
                                        <p:tgtEl>
                                          <p:spTgt spid="36"/>
                                        </p:tgtEl>
                                        <p:attrNameLst>
                                          <p:attrName>ppt_x</p:attrName>
                                        </p:attrNameLst>
                                      </p:cBhvr>
                                      <p:tavLst>
                                        <p:tav tm="0">
                                          <p:val>
                                            <p:strVal val="#ppt_x"/>
                                          </p:val>
                                        </p:tav>
                                        <p:tav tm="100000">
                                          <p:val>
                                            <p:strVal val="#ppt_x"/>
                                          </p:val>
                                        </p:tav>
                                      </p:tavLst>
                                    </p:anim>
                                    <p:anim calcmode="lin" valueType="num">
                                      <p:cBhvr additive="base">
                                        <p:cTn id="20" dur="500" fill="hold"/>
                                        <p:tgtEl>
                                          <p:spTgt spid="3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55000" lnSpcReduction="20000"/>
          </a:bodyPr>
          <a:lstStyle/>
          <a:p>
            <a:pPr marL="0" indent="0">
              <a:buNone/>
            </a:pPr>
            <a:r>
              <a:rPr lang="en-US" sz="7200" dirty="0"/>
              <a:t>The 4th step is</a:t>
            </a:r>
          </a:p>
          <a:p>
            <a:pPr marL="0" indent="0">
              <a:buNone/>
            </a:pPr>
            <a:endParaRPr lang="en-US" sz="7200" dirty="0"/>
          </a:p>
          <a:p>
            <a:pPr marL="0" indent="0">
              <a:buNone/>
            </a:pPr>
            <a:r>
              <a:rPr lang="en-US" sz="7200" dirty="0"/>
              <a:t>“Government ministers must agree if the proposal is taken forward”</a:t>
            </a:r>
          </a:p>
          <a:p>
            <a:pPr marL="0" indent="0">
              <a:buNone/>
            </a:pPr>
            <a:endParaRPr lang="en-US" sz="7200" dirty="0"/>
          </a:p>
          <a:p>
            <a:pPr marL="0" indent="0">
              <a:buNone/>
            </a:pPr>
            <a:r>
              <a:rPr lang="en-US" sz="7200" dirty="0"/>
              <a:t>Government ministers are MP’s who are part of the Prime Ministers closest team. An easy way to think about this is SLT teachers support </a:t>
            </a:r>
            <a:r>
              <a:rPr lang="en-US" sz="7200" dirty="0" err="1"/>
              <a:t>Mrs</a:t>
            </a:r>
            <a:r>
              <a:rPr lang="en-US" sz="7200" dirty="0"/>
              <a:t> Herrmann. Government ministers have the same role for the Prime Minister.</a:t>
            </a:r>
          </a:p>
          <a:p>
            <a:pPr marL="0" indent="0">
              <a:buNone/>
            </a:pPr>
            <a:endParaRPr lang="en-US" sz="7200" dirty="0"/>
          </a:p>
          <a:p>
            <a:pPr marL="0" indent="0">
              <a:buNone/>
            </a:pPr>
            <a:r>
              <a:rPr lang="en-US" sz="7200" dirty="0"/>
              <a:t>These Government ministers have to agree that the proposal should be taken forward</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975551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3"/>
            <a:ext cx="9721080" cy="7993972"/>
          </a:xfrm>
        </p:spPr>
        <p:txBody>
          <a:bodyPr>
            <a:normAutofit fontScale="77500" lnSpcReduction="20000"/>
          </a:bodyPr>
          <a:lstStyle/>
          <a:p>
            <a:pPr marL="0" indent="0">
              <a:buNone/>
            </a:pPr>
            <a:r>
              <a:rPr lang="en-US" sz="7200" dirty="0"/>
              <a:t>The 5th step is</a:t>
            </a:r>
          </a:p>
          <a:p>
            <a:pPr marL="0" indent="0">
              <a:buNone/>
            </a:pPr>
            <a:endParaRPr lang="en-US" sz="7200" dirty="0"/>
          </a:p>
          <a:p>
            <a:pPr marL="0" indent="0">
              <a:buNone/>
            </a:pPr>
            <a:r>
              <a:rPr lang="en-US" sz="7200" dirty="0"/>
              <a:t>“The bill is presented to Parliament”</a:t>
            </a:r>
          </a:p>
          <a:p>
            <a:pPr marL="0" indent="0">
              <a:buNone/>
            </a:pPr>
            <a:endParaRPr lang="en-US" sz="7200" dirty="0"/>
          </a:p>
          <a:p>
            <a:pPr marL="0" indent="0">
              <a:buNone/>
            </a:pPr>
            <a:r>
              <a:rPr lang="en-US" sz="7200" dirty="0"/>
              <a:t>The Government Minister responsible for the area that will be impacted by the new or changed law presents it to all MP’s in the House of Commons.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3944733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2"/>
            <a:ext cx="9721080" cy="7764207"/>
          </a:xfrm>
        </p:spPr>
        <p:txBody>
          <a:bodyPr>
            <a:normAutofit fontScale="70000" lnSpcReduction="20000"/>
          </a:bodyPr>
          <a:lstStyle/>
          <a:p>
            <a:pPr marL="0" indent="0">
              <a:buNone/>
            </a:pPr>
            <a:r>
              <a:rPr lang="en-US" sz="7200" dirty="0"/>
              <a:t>The 6th step is</a:t>
            </a:r>
          </a:p>
          <a:p>
            <a:pPr marL="0" indent="0">
              <a:buNone/>
            </a:pPr>
            <a:endParaRPr lang="en-US" sz="7200" dirty="0"/>
          </a:p>
          <a:p>
            <a:pPr marL="0" indent="0">
              <a:buNone/>
            </a:pPr>
            <a:r>
              <a:rPr lang="en-US" sz="7200" dirty="0"/>
              <a:t>“MPs in the House of Commons and the House of Lords debate the bill”</a:t>
            </a:r>
          </a:p>
          <a:p>
            <a:pPr marL="0" indent="0">
              <a:buNone/>
            </a:pPr>
            <a:endParaRPr lang="en-US" sz="7200" dirty="0"/>
          </a:p>
          <a:p>
            <a:pPr marL="0" indent="0">
              <a:buNone/>
            </a:pPr>
            <a:r>
              <a:rPr lang="en-US" sz="7200" dirty="0"/>
              <a:t>This can happen multiple times as both the House of Commons and House of Lords can make changes to the proposal. Before it goes any further both the House of Commons and House of Lords have to agree on all changes.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422416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How are laws made?</a:t>
            </a:r>
            <a:endParaRPr lang="en-GB" sz="8000" dirty="0"/>
          </a:p>
        </p:txBody>
      </p:sp>
      <p:sp>
        <p:nvSpPr>
          <p:cNvPr id="7" name="Content Placeholder 2"/>
          <p:cNvSpPr>
            <a:spLocks noGrp="1"/>
          </p:cNvSpPr>
          <p:nvPr>
            <p:ph idx="1"/>
          </p:nvPr>
        </p:nvSpPr>
        <p:spPr>
          <a:xfrm>
            <a:off x="907034" y="2486322"/>
            <a:ext cx="9721080" cy="7764207"/>
          </a:xfrm>
        </p:spPr>
        <p:txBody>
          <a:bodyPr>
            <a:normAutofit fontScale="85000" lnSpcReduction="10000"/>
          </a:bodyPr>
          <a:lstStyle/>
          <a:p>
            <a:pPr marL="0" indent="0">
              <a:buNone/>
            </a:pPr>
            <a:r>
              <a:rPr lang="en-US" sz="7200" dirty="0"/>
              <a:t>The 7th step is</a:t>
            </a:r>
          </a:p>
          <a:p>
            <a:pPr marL="0" indent="0">
              <a:buNone/>
            </a:pPr>
            <a:endParaRPr lang="en-US" sz="7200" dirty="0"/>
          </a:p>
          <a:p>
            <a:pPr marL="0" indent="0">
              <a:buNone/>
            </a:pPr>
            <a:r>
              <a:rPr lang="en-US" sz="7200" dirty="0"/>
              <a:t>“Passed to Monarch for formal approval”</a:t>
            </a:r>
          </a:p>
          <a:p>
            <a:pPr marL="0" indent="0">
              <a:buNone/>
            </a:pPr>
            <a:endParaRPr lang="en-US" sz="7200" dirty="0"/>
          </a:p>
          <a:p>
            <a:pPr marL="0" indent="0">
              <a:buNone/>
            </a:pPr>
            <a:r>
              <a:rPr lang="en-US" sz="7200" dirty="0"/>
              <a:t>The King is given a copy of the bill. Once they have approved it this is now law which is called an Act of Parliament</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1586028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sp>
        <p:nvSpPr>
          <p:cNvPr id="3" name="Rounded Rectangle 2"/>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2968" dirty="0">
                <a:solidFill>
                  <a:prstClr val="black"/>
                </a:solidFill>
                <a:latin typeface="Comic Sans MS" panose="030F0702030302020204" pitchFamily="66" charset="0"/>
              </a:rPr>
              <a:t>Rules!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I will ask the question and give you some thinking time. (no more than 10 seconds)</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Write the answer and turn your whiteboard over so nobody can see it.</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I am ready I will put on the 3 to 1 counter.</a:t>
            </a:r>
          </a:p>
          <a:p>
            <a:pPr algn="ctr" defTabSz="1507846">
              <a:defRPr/>
            </a:pPr>
            <a:endParaRPr lang="en-US" sz="2968" dirty="0">
              <a:solidFill>
                <a:prstClr val="black"/>
              </a:solidFill>
              <a:latin typeface="Comic Sans MS" panose="030F0702030302020204" pitchFamily="66" charset="0"/>
            </a:endParaRPr>
          </a:p>
          <a:p>
            <a:pPr algn="ctr" defTabSz="1507846">
              <a:defRPr/>
            </a:pPr>
            <a:r>
              <a:rPr lang="en-US" sz="2968" dirty="0">
                <a:solidFill>
                  <a:prstClr val="black"/>
                </a:solidFill>
                <a:latin typeface="Comic Sans MS" panose="030F0702030302020204" pitchFamily="66" charset="0"/>
              </a:rPr>
              <a:t>When ‘Show me’ appears on the board you must hold up your whiteboard (even if you don’t know the answer and there is nothing on your board)</a:t>
            </a:r>
          </a:p>
        </p:txBody>
      </p:sp>
      <p:sp>
        <p:nvSpPr>
          <p:cNvPr id="6" name="Rounded Rectangle 5"/>
          <p:cNvSpPr/>
          <p:nvPr/>
        </p:nvSpPr>
        <p:spPr>
          <a:xfrm>
            <a:off x="2106534" y="3510938"/>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3</a:t>
            </a:r>
          </a:p>
        </p:txBody>
      </p:sp>
      <p:sp>
        <p:nvSpPr>
          <p:cNvPr id="7" name="Rounded Rectangle 6"/>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2</a:t>
            </a:r>
          </a:p>
        </p:txBody>
      </p:sp>
      <p:sp>
        <p:nvSpPr>
          <p:cNvPr id="8" name="Rounded Rectangle 7"/>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15830" dirty="0">
                <a:solidFill>
                  <a:prstClr val="black"/>
                </a:solidFill>
                <a:latin typeface="Comic Sans MS" panose="030F0702030302020204" pitchFamily="66" charset="0"/>
              </a:rPr>
              <a:t>1</a:t>
            </a:r>
          </a:p>
        </p:txBody>
      </p:sp>
      <p:sp>
        <p:nvSpPr>
          <p:cNvPr id="9" name="Rounded Rectangle 8"/>
          <p:cNvSpPr/>
          <p:nvPr/>
        </p:nvSpPr>
        <p:spPr>
          <a:xfrm>
            <a:off x="2106534" y="3582623"/>
            <a:ext cx="11886981" cy="7131145"/>
          </a:xfrm>
          <a:prstGeom prst="roundRect">
            <a:avLst/>
          </a:prstGeom>
          <a:effectLst>
            <a:glow rad="101600">
              <a:srgbClr val="FF0000">
                <a:alpha val="6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defTabSz="1507846">
              <a:defRPr/>
            </a:pPr>
            <a:r>
              <a:rPr lang="en-US" sz="7915" dirty="0">
                <a:solidFill>
                  <a:prstClr val="black"/>
                </a:solidFill>
                <a:latin typeface="Comic Sans MS" panose="030F0702030302020204" pitchFamily="66" charset="0"/>
              </a:rPr>
              <a:t>Show me! </a:t>
            </a:r>
          </a:p>
          <a:p>
            <a:pPr algn="ctr" defTabSz="1507846">
              <a:defRPr/>
            </a:pPr>
            <a:r>
              <a:rPr lang="en-US" sz="5277" dirty="0">
                <a:solidFill>
                  <a:prstClr val="black"/>
                </a:solidFill>
                <a:latin typeface="Comic Sans MS" panose="030F0702030302020204" pitchFamily="66" charset="0"/>
              </a:rPr>
              <a:t>(even if your whiteboard is blank)</a:t>
            </a:r>
          </a:p>
        </p:txBody>
      </p:sp>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Tree>
    <p:extLst>
      <p:ext uri="{BB962C8B-B14F-4D97-AF65-F5344CB8AC3E}">
        <p14:creationId xmlns:p14="http://schemas.microsoft.com/office/powerpoint/2010/main" val="4130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500"/>
                                        <p:tgtEl>
                                          <p:spTgt spid="3">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fade">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fade">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animEffect transition="in" filter="fade">
                                      <p:cBhvr>
                                        <p:cTn id="32" dur="500"/>
                                        <p:tgtEl>
                                          <p:spTgt spid="3">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fade">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6" grpId="0" animBg="1"/>
      <p:bldP spid="7" grpId="0" animBg="1"/>
      <p:bldP spid="8"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lvl="0" indent="0">
              <a:buNone/>
            </a:pPr>
            <a:endParaRPr lang="en-US" dirty="0"/>
          </a:p>
          <a:p>
            <a:pPr marL="0" lvl="0" indent="0">
              <a:buNone/>
            </a:pPr>
            <a:r>
              <a:rPr lang="en-US" sz="4800" dirty="0">
                <a:solidFill>
                  <a:prstClr val="black"/>
                </a:solidFill>
                <a:latin typeface="Calibri" panose="020F0502020204030204" pitchFamily="34" charset="0"/>
                <a:cs typeface="Calibri" panose="020F0502020204030204" pitchFamily="34" charset="0"/>
              </a:rPr>
              <a:t>What is being described – “a system of rules that a country have agreed to follow”</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Law</a:t>
            </a:r>
          </a:p>
        </p:txBody>
      </p:sp>
    </p:spTree>
    <p:extLst>
      <p:ext uri="{BB962C8B-B14F-4D97-AF65-F5344CB8AC3E}">
        <p14:creationId xmlns:p14="http://schemas.microsoft.com/office/powerpoint/2010/main" val="1630676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p>
          <a:p>
            <a:pPr marL="0" indent="0">
              <a:buNone/>
            </a:pPr>
            <a:endParaRPr lang="en-US" sz="4800" dirty="0"/>
          </a:p>
          <a:p>
            <a:pPr marL="0" indent="0">
              <a:buNone/>
            </a:pPr>
            <a:r>
              <a:rPr lang="en-US" sz="4800" dirty="0"/>
              <a:t>Laws are the same in every country</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True</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False</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3498" y="6981775"/>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869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r>
              <a:rPr lang="en-US" dirty="0"/>
              <a:t>True or False</a:t>
            </a:r>
          </a:p>
          <a:p>
            <a:pPr marL="0" indent="0">
              <a:buNone/>
            </a:pPr>
            <a:endParaRPr lang="en-US" sz="4800" dirty="0"/>
          </a:p>
          <a:p>
            <a:pPr marL="0" indent="0">
              <a:buNone/>
            </a:pPr>
            <a:r>
              <a:rPr lang="en-US" sz="4800" dirty="0"/>
              <a:t>If you break the law in another country but it is not against the law in the country you are from, you will not be </a:t>
            </a:r>
            <a:r>
              <a:rPr lang="en-US" sz="4800" dirty="0" err="1"/>
              <a:t>penalised</a:t>
            </a:r>
            <a:endParaRPr lang="en-US" sz="4800" dirty="0"/>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True</a:t>
            </a:r>
          </a:p>
          <a:p>
            <a:pPr marL="914400" lvl="0" indent="-914400">
              <a:buAutoNum type="alphaUcPeriod"/>
            </a:pPr>
            <a:endParaRPr lang="en-US" sz="4800" dirty="0">
              <a:solidFill>
                <a:srgbClr val="FF0000"/>
              </a:solidFill>
              <a:latin typeface="Calibri" panose="020F0502020204030204" pitchFamily="34" charset="0"/>
              <a:cs typeface="Calibri" panose="020F0502020204030204" pitchFamily="34" charset="0"/>
            </a:endParaRPr>
          </a:p>
          <a:p>
            <a:pPr marL="914400" lvl="0" indent="-914400">
              <a:buAutoNum type="alphaUcPeriod"/>
            </a:pPr>
            <a:r>
              <a:rPr lang="en-US" sz="4800" dirty="0">
                <a:solidFill>
                  <a:srgbClr val="FF0000"/>
                </a:solidFill>
                <a:latin typeface="Calibri" panose="020F0502020204030204" pitchFamily="34" charset="0"/>
                <a:cs typeface="Calibri" panose="020F0502020204030204" pitchFamily="34" charset="0"/>
              </a:rPr>
              <a:t>False</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427314" y="947109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465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5B4D47FF-7603-DEA5-E88A-94F99ADD1097}"/>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554" y="1996407"/>
            <a:ext cx="9312547" cy="9312547"/>
          </a:xfrm>
          <a:prstGeom prst="rect">
            <a:avLst/>
          </a:prstGeom>
        </p:spPr>
      </p:pic>
      <p:pic>
        <p:nvPicPr>
          <p:cNvPr id="11" name="Picture 10"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2" name="Title 1"/>
          <p:cNvSpPr>
            <a:spLocks noGrp="1"/>
          </p:cNvSpPr>
          <p:nvPr>
            <p:ph type="title"/>
          </p:nvPr>
        </p:nvSpPr>
        <p:spPr>
          <a:xfrm>
            <a:off x="621632" y="671510"/>
            <a:ext cx="11878690" cy="1325563"/>
          </a:xfrm>
        </p:spPr>
        <p:txBody>
          <a:bodyPr>
            <a:normAutofit fontScale="90000"/>
          </a:bodyPr>
          <a:lstStyle/>
          <a:p>
            <a:r>
              <a:rPr lang="en-GB" sz="8000" b="1" dirty="0"/>
              <a:t>Hinge Questions – whiteboard activity</a:t>
            </a:r>
          </a:p>
        </p:txBody>
      </p:sp>
      <p:sp>
        <p:nvSpPr>
          <p:cNvPr id="13" name="Content Placeholder 2"/>
          <p:cNvSpPr>
            <a:spLocks noGrp="1"/>
          </p:cNvSpPr>
          <p:nvPr>
            <p:ph idx="1"/>
          </p:nvPr>
        </p:nvSpPr>
        <p:spPr>
          <a:xfrm>
            <a:off x="621631" y="2941638"/>
            <a:ext cx="18762609" cy="8041629"/>
          </a:xfrm>
        </p:spPr>
        <p:txBody>
          <a:bodyPr>
            <a:normAutofit/>
          </a:bodyPr>
          <a:lstStyle/>
          <a:p>
            <a:pPr marL="0" indent="0">
              <a:buNone/>
            </a:pPr>
            <a:endParaRPr lang="en-US" dirty="0"/>
          </a:p>
          <a:p>
            <a:pPr marL="0" indent="0">
              <a:buNone/>
            </a:pPr>
            <a:r>
              <a:rPr lang="en-US" dirty="0"/>
              <a:t>Who gives final approval of the bill before it becomes law?</a:t>
            </a:r>
            <a:endParaRPr lang="en-US" sz="4800" dirty="0">
              <a:solidFill>
                <a:prstClr val="black"/>
              </a:solidFill>
              <a:latin typeface="Calibri" panose="020F0502020204030204" pitchFamily="34" charset="0"/>
              <a:cs typeface="Calibri" panose="020F0502020204030204" pitchFamily="34" charset="0"/>
            </a:endParaRPr>
          </a:p>
          <a:p>
            <a:pPr marL="0" lvl="0" indent="0">
              <a:buNone/>
            </a:pPr>
            <a:endParaRPr lang="en-US" sz="4800" dirty="0">
              <a:solidFill>
                <a:prstClr val="black"/>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A – Prime Minister</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B – Any MP</a:t>
            </a:r>
          </a:p>
          <a:p>
            <a:pPr marL="0" lvl="0" indent="0">
              <a:buNone/>
            </a:pPr>
            <a:endParaRPr lang="en-US" sz="4800" dirty="0">
              <a:solidFill>
                <a:srgbClr val="FF0000"/>
              </a:solidFill>
              <a:latin typeface="Calibri" panose="020F0502020204030204" pitchFamily="34" charset="0"/>
              <a:cs typeface="Calibri" panose="020F0502020204030204" pitchFamily="34" charset="0"/>
            </a:endParaRPr>
          </a:p>
          <a:p>
            <a:pPr marL="0" lvl="0" indent="0">
              <a:buNone/>
            </a:pPr>
            <a:r>
              <a:rPr lang="en-US" sz="4800" dirty="0">
                <a:solidFill>
                  <a:srgbClr val="FF0000"/>
                </a:solidFill>
                <a:latin typeface="Calibri" panose="020F0502020204030204" pitchFamily="34" charset="0"/>
                <a:cs typeface="Calibri" panose="020F0502020204030204" pitchFamily="34" charset="0"/>
              </a:rPr>
              <a:t>C – The King</a:t>
            </a:r>
          </a:p>
          <a:p>
            <a:pPr marL="0" lvl="0" indent="0">
              <a:buNone/>
            </a:pPr>
            <a:endParaRPr lang="en-US" sz="4800" dirty="0">
              <a:solidFill>
                <a:prstClr val="black"/>
              </a:solidFill>
              <a:latin typeface="Calibri" panose="020F0502020204030204" pitchFamily="34" charset="0"/>
              <a:cs typeface="Calibri" panose="020F0502020204030204" pitchFamily="34" charset="0"/>
            </a:endParaRPr>
          </a:p>
        </p:txBody>
      </p:sp>
      <p:pic>
        <p:nvPicPr>
          <p:cNvPr id="6" name="Picture 2" descr="500+ Free Tick &amp; Check Images - Pixaba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1255" y="8751019"/>
            <a:ext cx="910504" cy="8436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04643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US" sz="8000" dirty="0"/>
              <a:t>Task</a:t>
            </a:r>
            <a:endParaRPr lang="en-GB" sz="8000" dirty="0"/>
          </a:p>
        </p:txBody>
      </p:sp>
      <p:sp>
        <p:nvSpPr>
          <p:cNvPr id="7" name="Content Placeholder 2"/>
          <p:cNvSpPr>
            <a:spLocks noGrp="1"/>
          </p:cNvSpPr>
          <p:nvPr>
            <p:ph idx="1"/>
          </p:nvPr>
        </p:nvSpPr>
        <p:spPr>
          <a:xfrm>
            <a:off x="907034" y="2486322"/>
            <a:ext cx="9721080" cy="9289033"/>
          </a:xfrm>
        </p:spPr>
        <p:txBody>
          <a:bodyPr>
            <a:normAutofit fontScale="55000" lnSpcReduction="20000"/>
          </a:bodyPr>
          <a:lstStyle/>
          <a:p>
            <a:pPr marL="0" indent="0">
              <a:buNone/>
            </a:pPr>
            <a:r>
              <a:rPr lang="en-US" sz="7200" dirty="0"/>
              <a:t>If you could put forward a bill in order to amend a school rule or bring in a new rule what would you suggest?</a:t>
            </a:r>
          </a:p>
          <a:p>
            <a:pPr marL="0" indent="0">
              <a:buNone/>
            </a:pPr>
            <a:endParaRPr lang="en-US" sz="7200" dirty="0"/>
          </a:p>
          <a:p>
            <a:pPr marL="0" indent="0">
              <a:buNone/>
            </a:pPr>
            <a:r>
              <a:rPr lang="en-US" sz="7200" dirty="0"/>
              <a:t>In your books complete the following sentences.</a:t>
            </a:r>
          </a:p>
          <a:p>
            <a:pPr marL="0" indent="0">
              <a:buNone/>
            </a:pPr>
            <a:endParaRPr lang="en-US" sz="7200" dirty="0"/>
          </a:p>
          <a:p>
            <a:pPr marL="1143000" indent="-1143000">
              <a:buAutoNum type="arabicPeriod"/>
            </a:pPr>
            <a:r>
              <a:rPr lang="en-US" sz="7200" dirty="0"/>
              <a:t>A new rule I would like to suggest is…or A rule I would like to change is….</a:t>
            </a:r>
          </a:p>
          <a:p>
            <a:pPr marL="1143000" indent="-1143000">
              <a:buAutoNum type="arabicPeriod"/>
            </a:pPr>
            <a:r>
              <a:rPr lang="en-US" sz="7200" dirty="0"/>
              <a:t>I am suggesting this because….</a:t>
            </a:r>
          </a:p>
          <a:p>
            <a:pPr marL="1143000" indent="-1143000">
              <a:buAutoNum type="arabicPeriod"/>
            </a:pPr>
            <a:r>
              <a:rPr lang="en-US" sz="7200" dirty="0"/>
              <a:t>I think this would benefit HHC pupils because…</a:t>
            </a:r>
          </a:p>
          <a:p>
            <a:pPr marL="1143000" indent="-1143000">
              <a:buAutoNum type="arabicPeriod"/>
            </a:pPr>
            <a:endParaRPr lang="en-US" sz="7200" dirty="0"/>
          </a:p>
          <a:p>
            <a:pPr marL="0" indent="0">
              <a:buNone/>
            </a:pPr>
            <a:r>
              <a:rPr lang="en-US" sz="7200" dirty="0"/>
              <a:t>Be ready to share your suggestions with the class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625912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4199577"/>
            <a:ext cx="20000922" cy="2895258"/>
          </a:xfrm>
          <a:prstGeom prst="rect">
            <a:avLst/>
          </a:prstGeom>
        </p:spPr>
      </p:pic>
    </p:spTree>
    <p:extLst>
      <p:ext uri="{BB962C8B-B14F-4D97-AF65-F5344CB8AC3E}">
        <p14:creationId xmlns:p14="http://schemas.microsoft.com/office/powerpoint/2010/main" val="32899478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7"/>
            <a:ext cx="20104100" cy="11308556"/>
          </a:xfrm>
          <a:prstGeom prst="rect">
            <a:avLst/>
          </a:prstGeom>
        </p:spPr>
      </p:pic>
    </p:spTree>
    <p:extLst>
      <p:ext uri="{BB962C8B-B14F-4D97-AF65-F5344CB8AC3E}">
        <p14:creationId xmlns:p14="http://schemas.microsoft.com/office/powerpoint/2010/main" val="171859706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a:srcRect l="56046" t="27771" r="7198" b="16687"/>
          <a:stretch/>
        </p:blipFill>
        <p:spPr>
          <a:xfrm>
            <a:off x="258962" y="830139"/>
            <a:ext cx="9233969" cy="9145016"/>
          </a:xfrm>
          <a:prstGeom prst="rect">
            <a:avLst/>
          </a:prstGeom>
        </p:spPr>
      </p:pic>
      <p:pic>
        <p:nvPicPr>
          <p:cNvPr id="5" name="Picture 4"/>
          <p:cNvPicPr>
            <a:picLocks noChangeAspect="1"/>
          </p:cNvPicPr>
          <p:nvPr/>
        </p:nvPicPr>
        <p:blipFill rotWithShape="1">
          <a:blip r:embed="rId2"/>
          <a:srcRect l="56046" t="27771" r="7198" b="16687"/>
          <a:stretch/>
        </p:blipFill>
        <p:spPr>
          <a:xfrm>
            <a:off x="10268074" y="830139"/>
            <a:ext cx="9233969" cy="9145016"/>
          </a:xfrm>
          <a:prstGeom prst="rect">
            <a:avLst/>
          </a:prstGeom>
        </p:spPr>
      </p:pic>
    </p:spTree>
    <p:extLst>
      <p:ext uri="{BB962C8B-B14F-4D97-AF65-F5344CB8AC3E}">
        <p14:creationId xmlns:p14="http://schemas.microsoft.com/office/powerpoint/2010/main" val="10090245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sp>
        <p:nvSpPr>
          <p:cNvPr id="20" name="TextBox 19"/>
          <p:cNvSpPr txBox="1"/>
          <p:nvPr/>
        </p:nvSpPr>
        <p:spPr>
          <a:xfrm>
            <a:off x="163060" y="113523"/>
            <a:ext cx="10743278" cy="2122376"/>
          </a:xfrm>
          <a:prstGeom prst="rect">
            <a:avLst/>
          </a:prstGeom>
          <a:noFill/>
        </p:spPr>
        <p:txBody>
          <a:bodyPr wrap="square" rtlCol="0">
            <a:spAutoFit/>
          </a:bodyPr>
          <a:lstStyle/>
          <a:p>
            <a:pPr algn="ctr"/>
            <a:r>
              <a:rPr lang="en-GB" sz="6596" u="sng" dirty="0">
                <a:latin typeface="Comic Sans MS" panose="030F0702030302020204" pitchFamily="66" charset="0"/>
              </a:rPr>
              <a:t>Secure your Future: Learning Journey</a:t>
            </a:r>
          </a:p>
        </p:txBody>
      </p:sp>
      <p:sp>
        <p:nvSpPr>
          <p:cNvPr id="21" name="Rounded Rectangle 20"/>
          <p:cNvSpPr/>
          <p:nvPr/>
        </p:nvSpPr>
        <p:spPr>
          <a:xfrm>
            <a:off x="163060" y="2625059"/>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Political Parties in the UK</a:t>
            </a:r>
          </a:p>
        </p:txBody>
      </p:sp>
      <p:pic>
        <p:nvPicPr>
          <p:cNvPr id="18" name="Picture 17" descr="Logo&#10;&#10;Description automatically generated">
            <a:extLst>
              <a:ext uri="{FF2B5EF4-FFF2-40B4-BE49-F238E27FC236}">
                <a16:creationId xmlns:a16="http://schemas.microsoft.com/office/drawing/2014/main" id="{07E73F21-BD7F-E769-B703-F6FC05FC3F9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28" name="Rounded Rectangle 27"/>
          <p:cNvSpPr/>
          <p:nvPr/>
        </p:nvSpPr>
        <p:spPr>
          <a:xfrm>
            <a:off x="3018957"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is a MP?</a:t>
            </a:r>
          </a:p>
        </p:txBody>
      </p:sp>
      <p:sp>
        <p:nvSpPr>
          <p:cNvPr id="29" name="Rounded Rectangle 28"/>
          <p:cNvSpPr/>
          <p:nvPr/>
        </p:nvSpPr>
        <p:spPr>
          <a:xfrm>
            <a:off x="5874854" y="2625177"/>
            <a:ext cx="2384644" cy="1662335"/>
          </a:xfrm>
          <a:prstGeom prst="roundRect">
            <a:avLst/>
          </a:prstGeom>
          <a:solidFill>
            <a:srgbClr val="FFC000"/>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are laws and how are they made?</a:t>
            </a:r>
          </a:p>
        </p:txBody>
      </p:sp>
      <p:sp>
        <p:nvSpPr>
          <p:cNvPr id="30" name="Rounded Rectangle 29"/>
          <p:cNvSpPr/>
          <p:nvPr/>
        </p:nvSpPr>
        <p:spPr>
          <a:xfrm>
            <a:off x="8719635" y="2616897"/>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Who is running for election in Hodge Hill?</a:t>
            </a:r>
          </a:p>
        </p:txBody>
      </p:sp>
      <p:sp>
        <p:nvSpPr>
          <p:cNvPr id="31" name="Rounded Rectangle 30"/>
          <p:cNvSpPr/>
          <p:nvPr/>
        </p:nvSpPr>
        <p:spPr>
          <a:xfrm>
            <a:off x="11564416" y="2625059"/>
            <a:ext cx="2384644"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What does individual liberty mean?</a:t>
            </a:r>
          </a:p>
        </p:txBody>
      </p:sp>
      <p:sp>
        <p:nvSpPr>
          <p:cNvPr id="32" name="Rounded Rectangle 31"/>
          <p:cNvSpPr/>
          <p:nvPr/>
        </p:nvSpPr>
        <p:spPr>
          <a:xfrm>
            <a:off x="14409197" y="2668457"/>
            <a:ext cx="2498070" cy="1662335"/>
          </a:xfrm>
          <a:prstGeom prst="roundRect">
            <a:avLst/>
          </a:prstGeom>
          <a:no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Tolerance, respect and diversity. How do these link?</a:t>
            </a:r>
          </a:p>
        </p:txBody>
      </p:sp>
      <p:sp>
        <p:nvSpPr>
          <p:cNvPr id="33" name="Rounded Rectangle 32"/>
          <p:cNvSpPr/>
          <p:nvPr/>
        </p:nvSpPr>
        <p:spPr>
          <a:xfrm>
            <a:off x="17313823" y="2647130"/>
            <a:ext cx="2384644" cy="1662335"/>
          </a:xfrm>
          <a:prstGeom prst="roundRect">
            <a:avLst/>
          </a:prstGeom>
          <a:solidFill>
            <a:schemeClr val="bg1"/>
          </a:solidFill>
          <a:effectLst>
            <a:glow rad="139700">
              <a:srgbClr val="FF0000">
                <a:alpha val="40000"/>
              </a:srgbClr>
            </a:glow>
          </a:effectLst>
        </p:spPr>
        <p:style>
          <a:lnRef idx="2">
            <a:schemeClr val="accent2"/>
          </a:lnRef>
          <a:fillRef idx="1">
            <a:schemeClr val="lt1"/>
          </a:fillRef>
          <a:effectRef idx="0">
            <a:schemeClr val="accent2"/>
          </a:effectRef>
          <a:fontRef idx="minor">
            <a:schemeClr val="dk1"/>
          </a:fontRef>
        </p:style>
        <p:txBody>
          <a:bodyPr rtlCol="0" anchor="ctr"/>
          <a:lstStyle/>
          <a:p>
            <a:pPr algn="ctr">
              <a:defRPr/>
            </a:pPr>
            <a:r>
              <a:rPr lang="en-US" sz="2309" dirty="0">
                <a:solidFill>
                  <a:prstClr val="black"/>
                </a:solidFill>
                <a:latin typeface="Comic Sans MS" panose="030F0702030302020204" pitchFamily="66" charset="0"/>
              </a:rPr>
              <a:t>Summer holidays</a:t>
            </a:r>
          </a:p>
        </p:txBody>
      </p:sp>
      <p:sp>
        <p:nvSpPr>
          <p:cNvPr id="34" name="Content Placeholder 2"/>
          <p:cNvSpPr txBox="1">
            <a:spLocks/>
          </p:cNvSpPr>
          <p:nvPr/>
        </p:nvSpPr>
        <p:spPr>
          <a:xfrm>
            <a:off x="288690" y="5150619"/>
            <a:ext cx="11172328"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200" b="1" dirty="0">
                <a:solidFill>
                  <a:prstClr val="black"/>
                </a:solidFill>
                <a:latin typeface="Comic Sans MS"/>
              </a:rPr>
              <a:t>Today we will look at:</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What are laws and how are they made?</a:t>
            </a:r>
          </a:p>
          <a:p>
            <a:pPr marL="0" indent="0" defTabSz="914411">
              <a:lnSpc>
                <a:spcPct val="110000"/>
              </a:lnSpc>
              <a:spcBef>
                <a:spcPts val="1001"/>
              </a:spcBef>
              <a:buNone/>
              <a:defRPr/>
            </a:pPr>
            <a:endParaRPr lang="en-US" sz="3200" b="1" dirty="0">
              <a:solidFill>
                <a:prstClr val="black"/>
              </a:solidFill>
              <a:latin typeface="Comic Sans MS"/>
            </a:endParaRPr>
          </a:p>
          <a:p>
            <a:pPr marL="0" indent="0" defTabSz="914411">
              <a:lnSpc>
                <a:spcPct val="110000"/>
              </a:lnSpc>
              <a:spcBef>
                <a:spcPts val="1001"/>
              </a:spcBef>
              <a:buNone/>
              <a:defRPr/>
            </a:pPr>
            <a:r>
              <a:rPr lang="en-US" sz="3200" b="1" dirty="0">
                <a:solidFill>
                  <a:prstClr val="black"/>
                </a:solidFill>
                <a:latin typeface="Comic Sans MS"/>
              </a:rPr>
              <a:t>This includes:</a:t>
            </a:r>
          </a:p>
          <a:p>
            <a:pPr defTabSz="914411">
              <a:lnSpc>
                <a:spcPct val="110000"/>
              </a:lnSpc>
              <a:spcBef>
                <a:spcPts val="1001"/>
              </a:spcBef>
              <a:buFontTx/>
              <a:buChar char="-"/>
              <a:defRPr/>
            </a:pPr>
            <a:r>
              <a:rPr lang="en-US" sz="3200" b="1" dirty="0">
                <a:solidFill>
                  <a:prstClr val="black"/>
                </a:solidFill>
                <a:latin typeface="Comic Sans MS"/>
              </a:rPr>
              <a:t>Why do we need laws?</a:t>
            </a:r>
          </a:p>
          <a:p>
            <a:pPr defTabSz="914411">
              <a:lnSpc>
                <a:spcPct val="110000"/>
              </a:lnSpc>
              <a:spcBef>
                <a:spcPts val="1001"/>
              </a:spcBef>
              <a:buFontTx/>
              <a:buChar char="-"/>
              <a:defRPr/>
            </a:pPr>
            <a:r>
              <a:rPr lang="en-US" sz="3200" b="1" dirty="0">
                <a:solidFill>
                  <a:prstClr val="black"/>
                </a:solidFill>
                <a:latin typeface="Comic Sans MS"/>
              </a:rPr>
              <a:t>How are laws made?</a:t>
            </a:r>
          </a:p>
          <a:p>
            <a:pPr defTabSz="914411">
              <a:lnSpc>
                <a:spcPct val="110000"/>
              </a:lnSpc>
              <a:spcBef>
                <a:spcPts val="1001"/>
              </a:spcBef>
              <a:buFontTx/>
              <a:buChar char="-"/>
              <a:defRPr/>
            </a:pPr>
            <a:r>
              <a:rPr lang="en-US" sz="3200" b="1" dirty="0">
                <a:solidFill>
                  <a:prstClr val="black"/>
                </a:solidFill>
                <a:latin typeface="Comic Sans MS"/>
              </a:rPr>
              <a:t>What laws you would like created</a:t>
            </a:r>
          </a:p>
        </p:txBody>
      </p:sp>
      <p:sp>
        <p:nvSpPr>
          <p:cNvPr id="14" name="Content Placeholder 2"/>
          <p:cNvSpPr txBox="1">
            <a:spLocks/>
          </p:cNvSpPr>
          <p:nvPr/>
        </p:nvSpPr>
        <p:spPr>
          <a:xfrm>
            <a:off x="11996266" y="5105124"/>
            <a:ext cx="7708871" cy="5913763"/>
          </a:xfrm>
          <a:prstGeom prst="rect">
            <a:avLst/>
          </a:prstGeom>
          <a:ln>
            <a:solidFill>
              <a:srgbClr val="E74519"/>
            </a:solidFill>
          </a:ln>
        </p:spPr>
        <p:txBody>
          <a:bodyPr vert="horz" lIns="91440" tIns="45721" rIns="91440" bIns="45721"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914411">
              <a:lnSpc>
                <a:spcPct val="110000"/>
              </a:lnSpc>
              <a:spcBef>
                <a:spcPts val="1001"/>
              </a:spcBef>
              <a:buNone/>
              <a:defRPr/>
            </a:pPr>
            <a:r>
              <a:rPr lang="en-US" sz="3600" b="1" dirty="0">
                <a:solidFill>
                  <a:prstClr val="black"/>
                </a:solidFill>
                <a:latin typeface="Comic Sans MS"/>
              </a:rPr>
              <a:t>Please remember that your teacher cannot answer any questions about the political party they support or who they will be voting for in the General Election.</a:t>
            </a:r>
          </a:p>
        </p:txBody>
      </p:sp>
    </p:spTree>
    <p:extLst>
      <p:ext uri="{BB962C8B-B14F-4D97-AF65-F5344CB8AC3E}">
        <p14:creationId xmlns:p14="http://schemas.microsoft.com/office/powerpoint/2010/main" val="35786729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if there were no rules or laws?</a:t>
            </a:r>
          </a:p>
        </p:txBody>
      </p:sp>
      <p:sp>
        <p:nvSpPr>
          <p:cNvPr id="7" name="Content Placeholder 2"/>
          <p:cNvSpPr>
            <a:spLocks noGrp="1"/>
          </p:cNvSpPr>
          <p:nvPr>
            <p:ph idx="1"/>
          </p:nvPr>
        </p:nvSpPr>
        <p:spPr>
          <a:xfrm>
            <a:off x="907034" y="2486323"/>
            <a:ext cx="9294336" cy="7993972"/>
          </a:xfrm>
        </p:spPr>
        <p:txBody>
          <a:bodyPr>
            <a:normAutofit fontScale="92500" lnSpcReduction="20000"/>
          </a:bodyPr>
          <a:lstStyle/>
          <a:p>
            <a:pPr marL="0" indent="0">
              <a:buNone/>
            </a:pPr>
            <a:r>
              <a:rPr lang="en-US" b="1" dirty="0"/>
              <a:t>Turn and Talk Task</a:t>
            </a:r>
          </a:p>
          <a:p>
            <a:pPr marL="0" indent="0">
              <a:buNone/>
            </a:pPr>
            <a:endParaRPr lang="en-US" b="1" dirty="0"/>
          </a:p>
          <a:p>
            <a:pPr marL="0" indent="0">
              <a:buNone/>
            </a:pPr>
            <a:r>
              <a:rPr lang="en-US" dirty="0"/>
              <a:t>With the person next to you discuss the following:</a:t>
            </a:r>
          </a:p>
          <a:p>
            <a:pPr marL="0" indent="0">
              <a:buNone/>
            </a:pPr>
            <a:endParaRPr lang="en-US" dirty="0"/>
          </a:p>
          <a:p>
            <a:pPr marL="0" indent="0">
              <a:buNone/>
            </a:pPr>
            <a:r>
              <a:rPr lang="en-US" dirty="0"/>
              <a:t>“If the UK had no laws what would you do? What could you do that you didn’t before because of the law?”</a:t>
            </a:r>
          </a:p>
          <a:p>
            <a:pPr marL="0" indent="0">
              <a:buNone/>
            </a:pPr>
            <a:endParaRPr lang="en-US" dirty="0"/>
          </a:p>
          <a:p>
            <a:pPr marL="0" indent="0">
              <a:buNone/>
            </a:pPr>
            <a:r>
              <a:rPr lang="en-US" dirty="0"/>
              <a:t>Example – people might want to drive faster than 70mph on the motorway so they would get rid of the speed limit laws so they could drive their cars/motorbikes faster</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11534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GB" sz="8000" dirty="0"/>
              <a:t>What if there were no rules or laws?</a:t>
            </a:r>
          </a:p>
        </p:txBody>
      </p:sp>
      <p:sp>
        <p:nvSpPr>
          <p:cNvPr id="7" name="Content Placeholder 2"/>
          <p:cNvSpPr>
            <a:spLocks noGrp="1"/>
          </p:cNvSpPr>
          <p:nvPr>
            <p:ph idx="1"/>
          </p:nvPr>
        </p:nvSpPr>
        <p:spPr>
          <a:xfrm>
            <a:off x="907034" y="2486323"/>
            <a:ext cx="9294336" cy="7993972"/>
          </a:xfrm>
        </p:spPr>
        <p:txBody>
          <a:bodyPr>
            <a:normAutofit fontScale="85000" lnSpcReduction="20000"/>
          </a:bodyPr>
          <a:lstStyle/>
          <a:p>
            <a:pPr marL="0" indent="0">
              <a:buNone/>
            </a:pPr>
            <a:r>
              <a:rPr lang="en-US" b="1" dirty="0"/>
              <a:t>Turn and Talk Task</a:t>
            </a:r>
          </a:p>
          <a:p>
            <a:pPr marL="0" indent="0">
              <a:buNone/>
            </a:pPr>
            <a:endParaRPr lang="en-US" b="1" dirty="0"/>
          </a:p>
          <a:p>
            <a:pPr marL="0" indent="0">
              <a:buNone/>
            </a:pPr>
            <a:r>
              <a:rPr lang="en-US" dirty="0"/>
              <a:t>With the person next to you discuss the following:</a:t>
            </a:r>
          </a:p>
          <a:p>
            <a:pPr marL="0" indent="0">
              <a:buNone/>
            </a:pPr>
            <a:endParaRPr lang="en-US" dirty="0"/>
          </a:p>
          <a:p>
            <a:pPr marL="0" indent="0">
              <a:buNone/>
            </a:pPr>
            <a:r>
              <a:rPr lang="en-US" dirty="0"/>
              <a:t>“If the UK had no laws what would you do? What could you do that you didn’t before because of the law?”</a:t>
            </a:r>
          </a:p>
          <a:p>
            <a:pPr marL="0" indent="0">
              <a:buNone/>
            </a:pPr>
            <a:endParaRPr lang="en-US" dirty="0"/>
          </a:p>
          <a:p>
            <a:pPr marL="0" indent="0">
              <a:buNone/>
            </a:pPr>
            <a:r>
              <a:rPr lang="en-US" dirty="0"/>
              <a:t>Remember though that it is not just you that is free from the rules and laws – everyone would be free from the law.</a:t>
            </a:r>
          </a:p>
          <a:p>
            <a:pPr marL="0" indent="0">
              <a:buNone/>
            </a:pPr>
            <a:endParaRPr lang="en-US" dirty="0"/>
          </a:p>
          <a:p>
            <a:pPr marL="0" indent="0">
              <a:buNone/>
            </a:pPr>
            <a:r>
              <a:rPr lang="en-US" dirty="0"/>
              <a:t>Be ready to share your ideas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9374695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Why we need laws</a:t>
            </a:r>
          </a:p>
        </p:txBody>
      </p:sp>
      <p:sp>
        <p:nvSpPr>
          <p:cNvPr id="7" name="Content Placeholder 2"/>
          <p:cNvSpPr>
            <a:spLocks noGrp="1"/>
          </p:cNvSpPr>
          <p:nvPr>
            <p:ph idx="1"/>
          </p:nvPr>
        </p:nvSpPr>
        <p:spPr>
          <a:xfrm>
            <a:off x="907034" y="2486323"/>
            <a:ext cx="9721080" cy="7993972"/>
          </a:xfrm>
        </p:spPr>
        <p:txBody>
          <a:bodyPr>
            <a:normAutofit/>
          </a:bodyPr>
          <a:lstStyle/>
          <a:p>
            <a:pPr marL="0" indent="0">
              <a:buNone/>
            </a:pPr>
            <a:r>
              <a:rPr lang="en-US" sz="7200" dirty="0"/>
              <a:t>Without laws we would live in fear. The strongest or most powerful people would control our society. So there is a system of laws to protect you and your rights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16411344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a:bodyPr>
          <a:lstStyle/>
          <a:p>
            <a:r>
              <a:rPr lang="en-GB" sz="8000" dirty="0"/>
              <a:t>What is a law?</a:t>
            </a:r>
          </a:p>
        </p:txBody>
      </p:sp>
      <p:sp>
        <p:nvSpPr>
          <p:cNvPr id="7" name="Content Placeholder 2"/>
          <p:cNvSpPr>
            <a:spLocks noGrp="1"/>
          </p:cNvSpPr>
          <p:nvPr>
            <p:ph idx="1"/>
          </p:nvPr>
        </p:nvSpPr>
        <p:spPr>
          <a:xfrm>
            <a:off x="907034" y="2486323"/>
            <a:ext cx="9721080" cy="7993972"/>
          </a:xfrm>
        </p:spPr>
        <p:txBody>
          <a:bodyPr>
            <a:normAutofit fontScale="85000" lnSpcReduction="10000"/>
          </a:bodyPr>
          <a:lstStyle/>
          <a:p>
            <a:pPr marL="0" indent="0">
              <a:buNone/>
            </a:pPr>
            <a:r>
              <a:rPr lang="en-US" sz="7200" dirty="0"/>
              <a:t>The law is…</a:t>
            </a:r>
          </a:p>
          <a:p>
            <a:pPr marL="0" indent="0">
              <a:buNone/>
            </a:pPr>
            <a:endParaRPr lang="en-US" sz="7200" dirty="0"/>
          </a:p>
          <a:p>
            <a:pPr marL="0" indent="0">
              <a:buNone/>
            </a:pPr>
            <a:r>
              <a:rPr lang="en-US" sz="7200" dirty="0"/>
              <a:t>“a system of rules that a country have agreed to follow”</a:t>
            </a:r>
          </a:p>
          <a:p>
            <a:pPr marL="0" indent="0">
              <a:buNone/>
            </a:pPr>
            <a:endParaRPr lang="en-US" sz="7200" dirty="0"/>
          </a:p>
          <a:p>
            <a:pPr marL="0" indent="0">
              <a:buNone/>
            </a:pPr>
            <a:r>
              <a:rPr lang="en-US" sz="7200" dirty="0"/>
              <a:t>Laws regulate people’s actions so if they break the law there could be penalties.</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33620024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Background pattern&#10;&#10;Description automatically generated">
            <a:extLst>
              <a:ext uri="{FF2B5EF4-FFF2-40B4-BE49-F238E27FC236}">
                <a16:creationId xmlns:a16="http://schemas.microsoft.com/office/drawing/2014/main" id="{9A43A601-11BE-3A1A-75CF-3A77D2922B43}"/>
              </a:ext>
            </a:extLst>
          </p:cNvPr>
          <p:cNvPicPr>
            <a:picLocks noChangeAspect="1"/>
          </p:cNvPicPr>
          <p:nvPr/>
        </p:nvPicPr>
        <p:blipFill>
          <a:blip r:embed="rId2">
            <a:alphaModFix amt="10000"/>
            <a:extLst>
              <a:ext uri="{28A0092B-C50C-407E-A947-70E740481C1C}">
                <a14:useLocalDpi xmlns:a14="http://schemas.microsoft.com/office/drawing/2010/main" val="0"/>
              </a:ext>
            </a:extLst>
          </a:blip>
          <a:stretch>
            <a:fillRect/>
          </a:stretch>
        </p:blipFill>
        <p:spPr>
          <a:xfrm>
            <a:off x="10791823" y="1997073"/>
            <a:ext cx="9313200" cy="9313200"/>
          </a:xfrm>
          <a:prstGeom prst="rect">
            <a:avLst/>
          </a:prstGeom>
        </p:spPr>
      </p:pic>
      <p:pic>
        <p:nvPicPr>
          <p:cNvPr id="8" name="Picture 7" descr="Logo&#10;&#10;Description automatically generated">
            <a:extLst>
              <a:ext uri="{FF2B5EF4-FFF2-40B4-BE49-F238E27FC236}">
                <a16:creationId xmlns:a16="http://schemas.microsoft.com/office/drawing/2014/main" id="{5D06B489-480E-2B03-AE76-515035BCCE8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871450" y="619618"/>
            <a:ext cx="6512791" cy="996457"/>
          </a:xfrm>
          <a:prstGeom prst="rect">
            <a:avLst/>
          </a:prstGeom>
        </p:spPr>
      </p:pic>
      <p:sp>
        <p:nvSpPr>
          <p:cNvPr id="19" name="Title 1"/>
          <p:cNvSpPr>
            <a:spLocks noGrp="1"/>
          </p:cNvSpPr>
          <p:nvPr>
            <p:ph type="title"/>
          </p:nvPr>
        </p:nvSpPr>
        <p:spPr>
          <a:xfrm>
            <a:off x="621632" y="671510"/>
            <a:ext cx="11878690" cy="1325563"/>
          </a:xfrm>
        </p:spPr>
        <p:txBody>
          <a:bodyPr>
            <a:normAutofit fontScale="90000"/>
          </a:bodyPr>
          <a:lstStyle/>
          <a:p>
            <a:r>
              <a:rPr lang="en-US" sz="8000" dirty="0"/>
              <a:t>Is the law the same everywhere?</a:t>
            </a:r>
            <a:endParaRPr lang="en-GB" sz="8000" dirty="0"/>
          </a:p>
        </p:txBody>
      </p:sp>
      <p:sp>
        <p:nvSpPr>
          <p:cNvPr id="7" name="Content Placeholder 2"/>
          <p:cNvSpPr>
            <a:spLocks noGrp="1"/>
          </p:cNvSpPr>
          <p:nvPr>
            <p:ph idx="1"/>
          </p:nvPr>
        </p:nvSpPr>
        <p:spPr>
          <a:xfrm>
            <a:off x="907034" y="2486323"/>
            <a:ext cx="9721080" cy="7993972"/>
          </a:xfrm>
        </p:spPr>
        <p:txBody>
          <a:bodyPr>
            <a:normAutofit/>
          </a:bodyPr>
          <a:lstStyle/>
          <a:p>
            <a:pPr marL="0" indent="0">
              <a:buNone/>
            </a:pPr>
            <a:r>
              <a:rPr lang="en-US" sz="7200" dirty="0"/>
              <a:t>Each country has it’s own laws that everyone has to obey.</a:t>
            </a:r>
          </a:p>
          <a:p>
            <a:pPr marL="0" indent="0">
              <a:buNone/>
            </a:pPr>
            <a:endParaRPr lang="en-US" sz="7200" dirty="0"/>
          </a:p>
          <a:p>
            <a:pPr marL="0" indent="0">
              <a:buNone/>
            </a:pPr>
            <a:r>
              <a:rPr lang="en-US" sz="7200" dirty="0"/>
              <a:t>This includes visitors to that country</a:t>
            </a:r>
          </a:p>
        </p:txBody>
      </p:sp>
      <p:pic>
        <p:nvPicPr>
          <p:cNvPr id="5" name="Picture 4"/>
          <p:cNvPicPr>
            <a:picLocks noChangeAspect="1"/>
          </p:cNvPicPr>
          <p:nvPr/>
        </p:nvPicPr>
        <p:blipFill>
          <a:blip r:embed="rId4"/>
          <a:stretch>
            <a:fillRect/>
          </a:stretch>
        </p:blipFill>
        <p:spPr>
          <a:xfrm>
            <a:off x="14876586" y="7506783"/>
            <a:ext cx="4123116" cy="2743746"/>
          </a:xfrm>
          <a:prstGeom prst="rect">
            <a:avLst/>
          </a:prstGeom>
        </p:spPr>
      </p:pic>
      <p:pic>
        <p:nvPicPr>
          <p:cNvPr id="6" name="Picture 5"/>
          <p:cNvPicPr>
            <a:picLocks noChangeAspect="1"/>
          </p:cNvPicPr>
          <p:nvPr/>
        </p:nvPicPr>
        <p:blipFill>
          <a:blip r:embed="rId5"/>
          <a:stretch>
            <a:fillRect/>
          </a:stretch>
        </p:blipFill>
        <p:spPr>
          <a:xfrm>
            <a:off x="12694582" y="5454942"/>
            <a:ext cx="5507682" cy="2397462"/>
          </a:xfrm>
          <a:prstGeom prst="rect">
            <a:avLst/>
          </a:prstGeom>
        </p:spPr>
      </p:pic>
      <p:pic>
        <p:nvPicPr>
          <p:cNvPr id="9" name="Picture 8"/>
          <p:cNvPicPr>
            <a:picLocks noChangeAspect="1"/>
          </p:cNvPicPr>
          <p:nvPr/>
        </p:nvPicPr>
        <p:blipFill>
          <a:blip r:embed="rId6"/>
          <a:stretch>
            <a:fillRect/>
          </a:stretch>
        </p:blipFill>
        <p:spPr>
          <a:xfrm>
            <a:off x="13360329" y="3274996"/>
            <a:ext cx="5641679" cy="2106022"/>
          </a:xfrm>
          <a:prstGeom prst="rect">
            <a:avLst/>
          </a:prstGeom>
        </p:spPr>
      </p:pic>
    </p:spTree>
    <p:extLst>
      <p:ext uri="{BB962C8B-B14F-4D97-AF65-F5344CB8AC3E}">
        <p14:creationId xmlns:p14="http://schemas.microsoft.com/office/powerpoint/2010/main" val="2792781438"/>
      </p:ext>
    </p:extLst>
  </p:cSld>
  <p:clrMapOvr>
    <a:masterClrMapping/>
  </p:clrMapOvr>
</p:sld>
</file>

<file path=ppt/theme/theme1.xml><?xml version="1.0" encoding="utf-8"?>
<a:theme xmlns:a="http://schemas.openxmlformats.org/drawingml/2006/main" name="Office Theme">
  <a:themeElements>
    <a:clrScheme name="PKAT">
      <a:dk1>
        <a:srgbClr val="2A2C65"/>
      </a:dk1>
      <a:lt1>
        <a:srgbClr val="FFFFFF"/>
      </a:lt1>
      <a:dk2>
        <a:srgbClr val="44546A"/>
      </a:dk2>
      <a:lt2>
        <a:srgbClr val="E7E6E6"/>
      </a:lt2>
      <a:accent1>
        <a:srgbClr val="00592A"/>
      </a:accent1>
      <a:accent2>
        <a:srgbClr val="E1791D"/>
      </a:accent2>
      <a:accent3>
        <a:srgbClr val="A31A6D"/>
      </a:accent3>
      <a:accent4>
        <a:srgbClr val="C0162C"/>
      </a:accent4>
      <a:accent5>
        <a:srgbClr val="E1791D"/>
      </a:accent5>
      <a:accent6>
        <a:srgbClr val="70AD47"/>
      </a:accent6>
      <a:hlink>
        <a:srgbClr val="2A2B65"/>
      </a:hlink>
      <a:folHlink>
        <a:srgbClr val="A31A6D"/>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owerPoint - Pupils, Parents and Visitors" id="{E76A054A-A0A8-4045-97AD-971116C46DE3}" vid="{D137112F-9E5D-4757-9DD1-5ADB193BE195}"/>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FE6D389AE74CA48BAB789FD3B0EF217" ma:contentTypeVersion="16" ma:contentTypeDescription="Create a new document." ma:contentTypeScope="" ma:versionID="2b9209dc770627d82a86cd9544522ad1">
  <xsd:schema xmlns:xsd="http://www.w3.org/2001/XMLSchema" xmlns:xs="http://www.w3.org/2001/XMLSchema" xmlns:p="http://schemas.microsoft.com/office/2006/metadata/properties" xmlns:ns2="cf23988f-c488-42c3-82cd-5944801df941" xmlns:ns3="aa278816-03e4-4886-8c06-bbee340b154a" targetNamespace="http://schemas.microsoft.com/office/2006/metadata/properties" ma:root="true" ma:fieldsID="e07caf79529a4949acae1318ea4608a1" ns2:_="" ns3:_="">
    <xsd:import namespace="cf23988f-c488-42c3-82cd-5944801df941"/>
    <xsd:import namespace="aa278816-03e4-4886-8c06-bbee340b154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ServiceAutoKeyPoints" minOccurs="0"/>
                <xsd:element ref="ns2:MediaServiceKeyPoint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f23988f-c488-42c3-82cd-5944801df94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e51b7ed6-eb14-44a7-b4eb-66219415bb88"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aa278816-03e4-4886-8c06-bbee340b154a"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1f768f7c-9ead-4887-a14a-401757815230}" ma:internalName="TaxCatchAll" ma:showField="CatchAllData" ma:web="aa278816-03e4-4886-8c06-bbee340b154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f23988f-c488-42c3-82cd-5944801df941">
      <Terms xmlns="http://schemas.microsoft.com/office/infopath/2007/PartnerControls"/>
    </lcf76f155ced4ddcb4097134ff3c332f>
    <TaxCatchAll xmlns="aa278816-03e4-4886-8c06-bbee340b154a"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55426F0-862F-4E9B-A3B4-15963F4F7AC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f23988f-c488-42c3-82cd-5944801df941"/>
    <ds:schemaRef ds:uri="aa278816-03e4-4886-8c06-bbee340b154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92F18CE-0664-4747-9A36-DB6272ADADB8}">
  <ds:schemaRefs>
    <ds:schemaRef ds:uri="cf23988f-c488-42c3-82cd-5944801df941"/>
    <ds:schemaRef ds:uri="http://purl.org/dc/terms/"/>
    <ds:schemaRef ds:uri="http://schemas.microsoft.com/office/infopath/2007/PartnerControls"/>
    <ds:schemaRef ds:uri="aa278816-03e4-4886-8c06-bbee340b154a"/>
    <ds:schemaRef ds:uri="http://schemas.microsoft.com/office/2006/documentManagement/types"/>
    <ds:schemaRef ds:uri="http://purl.org/dc/elements/1.1/"/>
    <ds:schemaRef ds:uri="http://purl.org/dc/dcmitype/"/>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C2D7F81D-E11B-4FAC-BEDD-7BD5D47E039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PowerPoint - Pupils, Parents and Visitors</Template>
  <TotalTime>0</TotalTime>
  <Words>1500</Words>
  <Application>Microsoft Office PowerPoint</Application>
  <PresentationFormat>Custom</PresentationFormat>
  <Paragraphs>197</Paragraphs>
  <Slides>31</Slides>
  <Notes>1</Notes>
  <HiddenSlides>0</HiddenSlides>
  <MMClips>1</MMClips>
  <ScaleCrop>false</ScaleCrop>
  <HeadingPairs>
    <vt:vector size="6" baseType="variant">
      <vt:variant>
        <vt:lpstr>Fonts Used</vt:lpstr>
      </vt:variant>
      <vt:variant>
        <vt:i4>6</vt:i4>
      </vt:variant>
      <vt:variant>
        <vt:lpstr>Theme</vt:lpstr>
      </vt:variant>
      <vt:variant>
        <vt:i4>7</vt:i4>
      </vt:variant>
      <vt:variant>
        <vt:lpstr>Slide Titles</vt:lpstr>
      </vt:variant>
      <vt:variant>
        <vt:i4>31</vt:i4>
      </vt:variant>
    </vt:vector>
  </HeadingPairs>
  <TitlesOfParts>
    <vt:vector size="44" baseType="lpstr">
      <vt:lpstr>Arial</vt:lpstr>
      <vt:lpstr>Calibri</vt:lpstr>
      <vt:lpstr>Calibri Light</vt:lpstr>
      <vt:lpstr>Comic Sans MS</vt:lpstr>
      <vt:lpstr>Franklin Gothic Book</vt:lpstr>
      <vt:lpstr>Lato</vt:lpstr>
      <vt:lpstr>Office Theme</vt:lpstr>
      <vt:lpstr>1_Office Theme</vt:lpstr>
      <vt:lpstr>2_Office Theme</vt:lpstr>
      <vt:lpstr>3_Office Theme</vt:lpstr>
      <vt:lpstr>4_Office Theme</vt:lpstr>
      <vt:lpstr>5_Office Theme</vt:lpstr>
      <vt:lpstr>6_Office Theme</vt:lpstr>
      <vt:lpstr>PowerPoint Presentation</vt:lpstr>
      <vt:lpstr>PowerPoint Presentation</vt:lpstr>
      <vt:lpstr>PowerPoint Presentation</vt:lpstr>
      <vt:lpstr>PowerPoint Presentation</vt:lpstr>
      <vt:lpstr>What if there were no rules or laws?</vt:lpstr>
      <vt:lpstr>What if there were no rules or laws?</vt:lpstr>
      <vt:lpstr>Why we need laws</vt:lpstr>
      <vt:lpstr>What is a law?</vt:lpstr>
      <vt:lpstr>Is the law the same everywhere?</vt:lpstr>
      <vt:lpstr>Examples of how laws can be different to what we have in the UK?</vt:lpstr>
      <vt:lpstr>Examples of how laws can be different to what we have in the UK?</vt:lpstr>
      <vt:lpstr>Examples of how laws can be different to what we have in the UK?</vt:lpstr>
      <vt:lpstr>Is the law the same everywhere?</vt:lpstr>
      <vt:lpstr>Knowing and respecting the law</vt:lpstr>
      <vt:lpstr>How are laws made?</vt:lpstr>
      <vt:lpstr>How are laws made?</vt:lpstr>
      <vt:lpstr>How are laws made?</vt:lpstr>
      <vt:lpstr>How are laws made?</vt:lpstr>
      <vt:lpstr>How are laws made?</vt:lpstr>
      <vt:lpstr>How are laws made?</vt:lpstr>
      <vt:lpstr>How are laws made?</vt:lpstr>
      <vt:lpstr>How are laws made?</vt:lpstr>
      <vt:lpstr>How are laws made?</vt:lpstr>
      <vt:lpstr>Hinge Questions – whiteboard activity</vt:lpstr>
      <vt:lpstr>Hinge Questions – whiteboard activity</vt:lpstr>
      <vt:lpstr>Hinge Questions – whiteboard activity</vt:lpstr>
      <vt:lpstr>Hinge Questions – whiteboard activity</vt:lpstr>
      <vt:lpstr>Hinge Questions – whiteboard activity</vt:lpstr>
      <vt:lpstr>Task</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88</cp:revision>
  <cp:lastPrinted>2024-06-06T06:49:57Z</cp:lastPrinted>
  <dcterms:created xsi:type="dcterms:W3CDTF">2024-04-14T12:24:22Z</dcterms:created>
  <dcterms:modified xsi:type="dcterms:W3CDTF">2024-06-14T07:10:54Z</dcterms:modified>
  <cp:contentStatus>Final</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0x010100FFE6D389AE74CA48BAB789FD3B0EF217</vt:lpwstr>
  </property>
  <property fmtid="{D5CDD505-2E9C-101B-9397-08002B2CF9AE}" pid="3" name="_MarkAsFinal">
    <vt:bool>true</vt:bool>
  </property>
</Properties>
</file>