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7"/>
  </p:notesMasterIdLst>
  <p:sldIdLst>
    <p:sldId id="279" r:id="rId5"/>
    <p:sldId id="278" r:id="rId6"/>
    <p:sldId id="257" r:id="rId7"/>
    <p:sldId id="258" r:id="rId8"/>
    <p:sldId id="259" r:id="rId9"/>
    <p:sldId id="276" r:id="rId10"/>
    <p:sldId id="271" r:id="rId11"/>
    <p:sldId id="272" r:id="rId12"/>
    <p:sldId id="273" r:id="rId13"/>
    <p:sldId id="274" r:id="rId14"/>
    <p:sldId id="275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qzVIiEEnprxeH7M/BeCEg==" hashData="0Wg4lj/FwfZLqpRTUVpQWAVAt2n6IkQdAZRIliiw2kkEFnQIgJDKUA6ncP1YHGqgmBXUUKbuYVQWyAjzoQI4q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8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9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7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jIzuy9fcf1k?si=c4ebrr7FIZqCrZSF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371" y="241133"/>
            <a:ext cx="7771855" cy="23874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Remember to complete all homework tasks on SAM Learning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30037" y="1963334"/>
            <a:ext cx="6857519" cy="165564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incomplete Homework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409602" y="172462"/>
            <a:ext cx="2213247" cy="1354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755804" y="4975691"/>
            <a:ext cx="10270248" cy="513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7246" y="2202831"/>
            <a:ext cx="2925603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87557" y="3360059"/>
            <a:ext cx="1467431" cy="1484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11371" y="5739739"/>
            <a:ext cx="104906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Following students have not competed their </a:t>
            </a:r>
            <a:r>
              <a:rPr lang="en-GB" dirty="0" smtClean="0"/>
              <a:t>Homework </a:t>
            </a:r>
            <a:r>
              <a:rPr lang="en-GB" dirty="0"/>
              <a:t>that was due on Monday </a:t>
            </a:r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/>
              <a:t>September. This needs to be completed as soon as possible. Students will be put into a detention if they continue to not complete homework and phone calls will be made to </a:t>
            </a:r>
            <a:r>
              <a:rPr lang="en-GB" dirty="0" smtClean="0"/>
              <a:t>parents. You have til Thursday to complete.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6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Resilience helps people deal with challenges that they face in everyday life. This could be their school work, their friendships/relationships or just if they are having a tough day.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is resilience important?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165" y="1361709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086" y="3016341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165" y="4528098"/>
            <a:ext cx="2873635" cy="19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Being resilient over a long period of time builds confidence and makes people mentally stronger when faced with a challenge.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that resilient people do not give up easily.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is resilience important?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165" y="1361709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086" y="3016341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165" y="4528098"/>
            <a:ext cx="2873635" cy="19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Using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, discuss with the person next to you: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time that you have found something difficult but showed resilience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we are sharing our ideas to the class and following all the advice on the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resilience?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77" y="1261997"/>
            <a:ext cx="3688400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dirty="0" smtClean="0"/>
              <a:t>“Life might not get easier, but we get stronger every time we try again”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A812-82AB-4A80-BA4B-1893978C8BF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304"/>
            <a:ext cx="12184905" cy="15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Making new friends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Road Safety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resilience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Healthy food choices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Importance of sleep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Importance of physical activity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Resilience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does resilience mean?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Why is resilience important?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Using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, discuss with the person next to you: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does resilience mean?”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we are sharing our ideas to the class and following all the advice on the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resilience?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77" y="1261997"/>
            <a:ext cx="3688400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 definition of resilience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“never giving up, working hard and going through tough times and coming out the other side”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resilience?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165" y="1361709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086" y="3016341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165" y="4528098"/>
            <a:ext cx="2873635" cy="19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96753" y="1211027"/>
            <a:ext cx="2904583" cy="5515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Everyone here has shown resilience as a baby when we learned how to walk. While watching the video think about how the baby showed resilience to eventually start to walk.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resilience</a:t>
            </a:r>
            <a:endParaRPr sz="2426" spc="27" dirty="0"/>
          </a:p>
        </p:txBody>
      </p:sp>
      <p:pic>
        <p:nvPicPr>
          <p:cNvPr id="2" name="jIzuy9fcf1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7032" y="1303443"/>
            <a:ext cx="9119721" cy="51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At the beginning the baby could not even sit upright.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But they kept trying.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When they could do that they tried to stand up but fell down.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But they kept trying until they could do it.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resilience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165" y="1361709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086" y="3016341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165" y="4528098"/>
            <a:ext cx="2873635" cy="19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When they could do that they tried to move towards their parent/</a:t>
            </a:r>
            <a:r>
              <a:rPr lang="en-US" sz="3638" dirty="0" err="1" smtClean="0"/>
              <a:t>carer</a:t>
            </a:r>
            <a:r>
              <a:rPr lang="en-US" sz="3638" dirty="0" smtClean="0"/>
              <a:t> but fell down.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But they kept trying until they could do it and by the end they could walk for multiple steps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of resilience</a:t>
            </a:r>
            <a:endParaRPr sz="2426"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165" y="1361709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086" y="3016341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165" y="4528098"/>
            <a:ext cx="2873635" cy="19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530</Words>
  <Application>Microsoft Office PowerPoint</Application>
  <PresentationFormat>Widescreen</PresentationFormat>
  <Paragraphs>72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What is resilience?</vt:lpstr>
      <vt:lpstr>What is resilience?</vt:lpstr>
      <vt:lpstr>Example of resilience</vt:lpstr>
      <vt:lpstr>Example of resilience</vt:lpstr>
      <vt:lpstr>Example of resilience</vt:lpstr>
      <vt:lpstr>Why is resilience important?</vt:lpstr>
      <vt:lpstr>Why is resilience important?</vt:lpstr>
      <vt:lpstr>What is resilience?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16</cp:revision>
  <dcterms:created xsi:type="dcterms:W3CDTF">2024-08-15T13:31:51Z</dcterms:created>
  <dcterms:modified xsi:type="dcterms:W3CDTF">2024-10-11T14:28:28Z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