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2" r:id="rId5"/>
    <p:sldMasterId id="2147483794" r:id="rId6"/>
    <p:sldMasterId id="2147483806" r:id="rId7"/>
    <p:sldMasterId id="2147483818" r:id="rId8"/>
    <p:sldMasterId id="2147483854" r:id="rId9"/>
  </p:sldMasterIdLst>
  <p:notesMasterIdLst>
    <p:notesMasterId r:id="rId39"/>
  </p:notesMasterIdLst>
  <p:handoutMasterIdLst>
    <p:handoutMasterId r:id="rId40"/>
  </p:handoutMasterIdLst>
  <p:sldIdLst>
    <p:sldId id="332" r:id="rId10"/>
    <p:sldId id="333" r:id="rId11"/>
    <p:sldId id="334" r:id="rId12"/>
    <p:sldId id="461" r:id="rId13"/>
    <p:sldId id="372" r:id="rId14"/>
    <p:sldId id="462" r:id="rId15"/>
    <p:sldId id="463" r:id="rId16"/>
    <p:sldId id="464" r:id="rId17"/>
    <p:sldId id="465" r:id="rId18"/>
    <p:sldId id="323" r:id="rId19"/>
    <p:sldId id="324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355" r:id="rId38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B5jATonPYeXMMKWwDijPg==" hashData="xYi4rKvJCqdDTSdd6uHgKDTmA330ZvUM+XGH0Vjm3bMF87L3oQ9UX3I/HlTmHlcq8py/oQVmspPyanWVnK7EIQ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810"/>
  </p:normalViewPr>
  <p:slideViewPr>
    <p:cSldViewPr>
      <p:cViewPr varScale="1">
        <p:scale>
          <a:sx n="71" d="100"/>
          <a:sy n="71" d="100"/>
        </p:scale>
        <p:origin x="2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6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E4794BF-FAC2-40C9-9B05-D2AA730E6474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3B0013D-96C2-4CA4-9AB5-E214CC957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0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43CBA066-C176-1747-8343-ABBBC0BEFBA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2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3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4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0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8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9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1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3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56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2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9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2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2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2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8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59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3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8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2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6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9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/>
              <a:t>This is where citizens of a country vote for their leaders and there are checks and balances on power. 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Dictatorship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Monarchy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Democratic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498" y="8995611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/>
              <a:t>This is where a king or queen may have symbolic power or full control</a:t>
            </a:r>
            <a:r>
              <a:rPr lang="en-US" sz="5999" dirty="0" smtClean="0"/>
              <a:t>.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Democratic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Dictatorship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Monarchy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498" y="8995611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/>
              <a:t>This is when one leader has all the power and the citizens don’t get to vote for change</a:t>
            </a:r>
            <a:r>
              <a:rPr lang="en-US" sz="5999" dirty="0" smtClean="0"/>
              <a:t>.”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Dictatorship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Democratic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Monarchy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43" y="5968718"/>
            <a:ext cx="198746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In a democracy, people have rights such as </a:t>
            </a:r>
            <a:r>
              <a:rPr lang="en-US" sz="5999" b="1" dirty="0" smtClean="0"/>
              <a:t>freedom of speech, to participate in elections</a:t>
            </a:r>
            <a:r>
              <a:rPr lang="en-US" sz="5999" dirty="0" smtClean="0"/>
              <a:t> and the right to </a:t>
            </a:r>
            <a:r>
              <a:rPr lang="en-US" sz="5999" b="1" dirty="0" smtClean="0"/>
              <a:t>protest peacefully.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Rights and Responsibilities in a democracy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However, with rights comes responsibility.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This means that people are responsible for: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Respecting people’s opinions if they disagree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Follow the law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Respecting people’s rights</a:t>
            </a:r>
          </a:p>
          <a:p>
            <a:pPr marL="1143000" indent="-1143000">
              <a:buAutoNum type="arabicPeriod"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Rights and responsibilities work together to keep society fair and safe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Rights and Responsibilities in a democracy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We are now going reflect on the events over the summer to see if all everyone acted responsibly to respect everyone’s rights in the UK.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Rights and Responsibilities in a democracy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During the summer there were a number of protests across the country that centered around immigration.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There were protests that supported immigration and others that were against immigration.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The cause of these protests was largely due to misinformation spread online about the person who killed 3 children in Southport.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happened in the summer?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Decide if the description of the protest were following the rights and responsibilities of democracy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 smtClean="0"/>
              <a:t>People had the right to attend these protests regardless of their opinions 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Yes – this is a right under democracy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Decide if the description of the protest were following the rights and responsibilities of democracy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 smtClean="0"/>
              <a:t>when attending the protest, people ensured they were peacefully and did not make people feel unsafe. This happens regardless if they agree or disagree with other people protesting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Yes – this is a right under democracy. Protests must be peaceful and people must be responsible for respecting other people’s right to protest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05 November 2024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</a:t>
              </a:r>
              <a:r>
                <a:rPr lang="en-US" sz="4617" b="1" kern="0" noProof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is democracy?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questions:</a:t>
            </a: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lvl="0" indent="-753923" defTabSz="1507864">
              <a:buFont typeface="+mj-lt"/>
              <a:buAutoNum type="arabicPeriod"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How many minutes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per day should young people be physically active?</a:t>
            </a:r>
            <a:endParaRPr lang="en-US" sz="4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1211123" lvl="1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are the 2 types of sleep?</a:t>
            </a: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food classed as “protein”</a:t>
            </a: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R="0" lvl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17" y="1907166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85030" y="5760894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60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9076" y="7320062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REM and Deep Sleep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5030" y="8956222"/>
            <a:ext cx="17214718" cy="20871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 panose="020F0502020204030204"/>
              </a:rPr>
              <a:t>Meat, fish, eggs, beans, pulses</a:t>
            </a: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Decide if the description of the protest were following the rights and responsibilities of democracy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 smtClean="0"/>
              <a:t>during the protests, some people started to shout insults at people counter protesting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No – this is not a peaceful protest. Shouting insults can make people feel unsafe. Depending on the insult, it could also be breaking the law.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/>
              <a:t>Decide if the description of the protest were following the rights and responsibilities of democracy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 smtClean="0"/>
              <a:t>during the protests, some people start to attack other people at the counter protest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No – this is not a peaceful protest. This is violence and public disorder which is against the law. This is an example of people not respecting other people’s rights and acting irresponsibly.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Decide if the description of the protest were following the rights and responsibilities of democracy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 smtClean="0"/>
              <a:t>when attending the protests, people held up signs that insult others. However they do not say the insults out loud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No – this is not a peaceful protest as the sign does not respect other people’s rights. It can also make people feel unsafe which means the protest is not peaceful.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999" dirty="0" smtClean="0"/>
              <a:t>Protests are a way for people to voice their opinions on issues they care about.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It is a way for people to demand change from the Government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However they are only effective when remaining peaceful. This did not happen during the summer.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is the point in a protest?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Another way for people to voice their opinions on issues they care about to create change is through petitions.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Petitions are when a person creates or signs a letter, statement or e-letter.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For a petition to be considered by the Government it must have 100,000 signatures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Petitions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In 2020, 150,000 people signed a petition calling for laws to prevent deaths of children from damp and </a:t>
            </a:r>
            <a:r>
              <a:rPr lang="en-US" sz="5999" dirty="0" err="1" smtClean="0"/>
              <a:t>mouldy</a:t>
            </a:r>
            <a:r>
              <a:rPr lang="en-US" sz="5999" dirty="0" smtClean="0"/>
              <a:t> social housing. This followed the death of a 2 year by in </a:t>
            </a:r>
            <a:r>
              <a:rPr lang="en-US" sz="5999" dirty="0" err="1" smtClean="0"/>
              <a:t>Rochdale</a:t>
            </a:r>
            <a:r>
              <a:rPr lang="en-US" sz="5999" dirty="0" smtClean="0"/>
              <a:t>. The Government have since committed to making this law happen.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Examples of successful petitions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In 2015, 320,000 people signed a petition to end tax being added to female sanitary products.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This led to the cost of these products being reduced in price.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Examples of successful petitions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However not all petitions are successful.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Over 5 million people signed a petition for the Government to reverse the </a:t>
            </a:r>
            <a:r>
              <a:rPr lang="en-US" sz="5999" dirty="0" err="1" smtClean="0"/>
              <a:t>Brexit</a:t>
            </a:r>
            <a:r>
              <a:rPr lang="en-US" sz="5999" dirty="0" smtClean="0"/>
              <a:t> decisions. </a:t>
            </a:r>
            <a:endParaRPr lang="en-US" sz="5999" dirty="0"/>
          </a:p>
          <a:p>
            <a:pPr marL="0" indent="0">
              <a:buNone/>
            </a:pPr>
            <a:endParaRPr lang="en-US" sz="5999" dirty="0" smtClean="0"/>
          </a:p>
          <a:p>
            <a:pPr marL="0" indent="0">
              <a:buNone/>
            </a:pPr>
            <a:r>
              <a:rPr lang="en-US" sz="5999" dirty="0" smtClean="0"/>
              <a:t>Although it was considered due to the number of signatures, no action was taken on this.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Petitions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If you could create a petition for </a:t>
            </a:r>
            <a:r>
              <a:rPr lang="en-US" sz="5999" dirty="0" err="1" smtClean="0"/>
              <a:t>Mrs</a:t>
            </a:r>
            <a:r>
              <a:rPr lang="en-US" sz="5999" dirty="0" smtClean="0"/>
              <a:t> Herrmann, SLT and Governors to consider, what would you suggest?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In your books complete the following sentences:</a:t>
            </a:r>
          </a:p>
          <a:p>
            <a:pPr marL="0" indent="0">
              <a:buNone/>
            </a:pPr>
            <a:endParaRPr lang="en-US" sz="5999" dirty="0"/>
          </a:p>
          <a:p>
            <a:pPr marL="1143000" indent="-1143000">
              <a:buAutoNum type="arabicPeriod"/>
            </a:pPr>
            <a:r>
              <a:rPr lang="en-US" sz="5999" dirty="0" smtClean="0"/>
              <a:t>I would petition for…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A reason for this is…</a:t>
            </a:r>
          </a:p>
          <a:p>
            <a:pPr marL="1143000" indent="-1143000">
              <a:buAutoNum type="arabicPeriod"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ideas for people to vote if they would sign your petition.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Petitions - task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459"/>
            <a:ext cx="20150755" cy="29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21" y="1751456"/>
            <a:ext cx="9312547" cy="9312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756" y="113912"/>
            <a:ext cx="10742523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9">
              <a:defRPr/>
            </a:pP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6596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Voice: </a:t>
            </a: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523" y="2617111"/>
            <a:ext cx="2384476" cy="1662218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64898" y="2668668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Political Parties in the UK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71274" y="2626952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77649" y="2617110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How did the General Election work?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888772" y="2649020"/>
            <a:ext cx="2497895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do MP’s do everyday?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313314" y="2647343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would you do as a MP?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9376" y="5150655"/>
            <a:ext cx="11171544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What is democracy?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Tutor time recap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Types of Government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Rights and responsibilities in a democracy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Protests and Petitions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131" y="5105164"/>
            <a:ext cx="7708329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0417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In tutor time this week you started to discuss democracy.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With the person next to you, what can you remember from tutor time?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Remember to listen to what your partner says and be ready to share answers with the class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999" dirty="0"/>
              <a:t>Democracy </a:t>
            </a:r>
            <a:r>
              <a:rPr lang="en-US" sz="5999" dirty="0" smtClean="0"/>
              <a:t>is</a:t>
            </a:r>
            <a:r>
              <a:rPr lang="en-US" sz="5999" dirty="0"/>
              <a:t> </a:t>
            </a:r>
            <a:r>
              <a:rPr lang="en-US" sz="5999" dirty="0" smtClean="0"/>
              <a:t>“rule </a:t>
            </a:r>
            <a:r>
              <a:rPr lang="en-US" sz="5999" dirty="0"/>
              <a:t>by the people”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6596" dirty="0" smtClean="0"/>
              <a:t>Democracy is a British Value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 smtClean="0"/>
              <a:t>Examples of democracy happening in the UK is our Parliament, there is  Prime Minister and elected Members of Parliament and local councils. These all give people a voice on how the government is run.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There are 3 different types of Government across the world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b="1" dirty="0" smtClean="0"/>
              <a:t>1. Democratic Government </a:t>
            </a:r>
            <a:r>
              <a:rPr lang="en-US" sz="5999" dirty="0" smtClean="0"/>
              <a:t>– This is where citizens of a country vote for their leaders and there are checks and balances on power. </a:t>
            </a:r>
          </a:p>
          <a:p>
            <a:pPr marL="1143000" indent="-1143000">
              <a:buAutoNum type="arabicPeriod"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An example of this is the UK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Types of Government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There are 3 different types of Government across the world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b="1" dirty="0" smtClean="0"/>
              <a:t>2. Monarchy - </a:t>
            </a:r>
            <a:r>
              <a:rPr lang="en-US" sz="5999" dirty="0" smtClean="0"/>
              <a:t>This is where a king or queen may have symbolic power or full control.</a:t>
            </a:r>
          </a:p>
          <a:p>
            <a:pPr marL="1143000" indent="-1143000">
              <a:buAutoNum type="arabicPeriod"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The UK is also an example of a monarchy as there is a Royal Family. However they have limited powers of how the government is run. 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Types of Government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There are 3 different types of Government across the world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b="1" dirty="0" smtClean="0"/>
              <a:t>3. Dictatorship – </a:t>
            </a:r>
            <a:r>
              <a:rPr lang="en-US" sz="5999" dirty="0" smtClean="0"/>
              <a:t>This is when one leader has all the power and the citizens don’t get to vote for change. 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There are currently 52 countries with a dictator leader. An example of this is North Korea.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Types of Government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370" y="1562622"/>
            <a:ext cx="5577348" cy="312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751" y="4685937"/>
            <a:ext cx="4554835" cy="273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425" y="7374544"/>
            <a:ext cx="4319240" cy="2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F18CE-0664-4747-9A36-DB6272ADADB8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cf23988f-c488-42c3-82cd-5944801df941"/>
    <ds:schemaRef ds:uri="http://schemas.microsoft.com/office/infopath/2007/PartnerControls"/>
    <ds:schemaRef ds:uri="aa278816-03e4-4886-8c06-bbee340b15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3300</TotalTime>
  <Words>1429</Words>
  <Application>Microsoft Office PowerPoint</Application>
  <PresentationFormat>Custom</PresentationFormat>
  <Paragraphs>191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4_Office Theme</vt:lpstr>
      <vt:lpstr>1_Office Theme</vt:lpstr>
      <vt:lpstr>6_Office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Tutor Time Recap</vt:lpstr>
      <vt:lpstr>Tutor Time Recap</vt:lpstr>
      <vt:lpstr>Types of Government</vt:lpstr>
      <vt:lpstr>Types of Government</vt:lpstr>
      <vt:lpstr>Types of Government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Rights and Responsibilities in a democracy</vt:lpstr>
      <vt:lpstr>Rights and Responsibilities in a democracy</vt:lpstr>
      <vt:lpstr>Rights and Responsibilities in a democracy</vt:lpstr>
      <vt:lpstr>What happened in the summer?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What is the point in a protest?</vt:lpstr>
      <vt:lpstr>Petitions</vt:lpstr>
      <vt:lpstr>Examples of successful petitions</vt:lpstr>
      <vt:lpstr>Examples of successful petitions</vt:lpstr>
      <vt:lpstr>Petitions</vt:lpstr>
      <vt:lpstr>Petitions -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129</cp:revision>
  <cp:lastPrinted>2024-09-26T14:53:48Z</cp:lastPrinted>
  <dcterms:created xsi:type="dcterms:W3CDTF">2023-01-12T15:04:44Z</dcterms:created>
  <dcterms:modified xsi:type="dcterms:W3CDTF">2024-11-05T16:27:57Z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