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</p:sldMasterIdLst>
  <p:notesMasterIdLst>
    <p:notesMasterId r:id="rId16"/>
  </p:notesMasterIdLst>
  <p:sldIdLst>
    <p:sldId id="314" r:id="rId5"/>
    <p:sldId id="313" r:id="rId6"/>
    <p:sldId id="292" r:id="rId7"/>
    <p:sldId id="257" r:id="rId8"/>
    <p:sldId id="288" r:id="rId9"/>
    <p:sldId id="259" r:id="rId10"/>
    <p:sldId id="277" r:id="rId11"/>
    <p:sldId id="309" r:id="rId12"/>
    <p:sldId id="310" r:id="rId13"/>
    <p:sldId id="311" r:id="rId14"/>
    <p:sldId id="3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AeKC8FzAujzg7E5gCgI7g==" hashData="tcAVVpbFepyoVdHD304e+RjGbmvseu5VG0XDlJ0jafhStf42eSOom+t1FUtMkoapyT/k3XJIVpOPo6m0rHtU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6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38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14295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212483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70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640408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97398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4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42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09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60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411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844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380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77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70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772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501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11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32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3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3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11/10/2024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10/11/2024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0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11757" y="1031260"/>
            <a:ext cx="7771309" cy="238726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068" y="3123940"/>
            <a:ext cx="6857038" cy="1655530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incomplete Homework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383066" y="1333193"/>
            <a:ext cx="2213092" cy="13547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729735" y="6136085"/>
            <a:ext cx="10269527" cy="5134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0761" y="3363420"/>
            <a:ext cx="292539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161107" y="4520567"/>
            <a:ext cx="1467328" cy="14845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6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42341" y="780964"/>
            <a:ext cx="3070647" cy="5462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Remember the tips:</a:t>
            </a:r>
            <a:endParaRPr lang="en-US" sz="2600" dirty="0"/>
          </a:p>
          <a:p>
            <a:pPr>
              <a:buFontTx/>
              <a:buChar char="-"/>
            </a:pPr>
            <a:r>
              <a:rPr lang="en-US" sz="2600" dirty="0" smtClean="0"/>
              <a:t>List topics to revise, not subjects</a:t>
            </a:r>
          </a:p>
          <a:p>
            <a:pPr>
              <a:buFontTx/>
              <a:buChar char="-"/>
            </a:pPr>
            <a:r>
              <a:rPr lang="en-US" sz="2600" dirty="0" err="1" smtClean="0"/>
              <a:t>Prioritise</a:t>
            </a:r>
            <a:r>
              <a:rPr lang="en-US" sz="2600" dirty="0" smtClean="0"/>
              <a:t> subjects that you find more difficult – these happen more often</a:t>
            </a:r>
          </a:p>
          <a:p>
            <a:pPr>
              <a:buFontTx/>
              <a:buChar char="-"/>
            </a:pPr>
            <a:r>
              <a:rPr lang="en-US" sz="2600" dirty="0" smtClean="0"/>
              <a:t>Allocate specific times to revise topics</a:t>
            </a:r>
          </a:p>
          <a:p>
            <a:pPr>
              <a:buFontTx/>
              <a:buChar char="-"/>
            </a:pPr>
            <a:r>
              <a:rPr lang="en-US" sz="2600" dirty="0" smtClean="0"/>
              <a:t>Schedules breaks</a:t>
            </a:r>
          </a:p>
          <a:p>
            <a:pPr>
              <a:buFontTx/>
              <a:buChar char="-"/>
            </a:pPr>
            <a:r>
              <a:rPr lang="en-US" sz="2600" dirty="0" smtClean="0"/>
              <a:t>Mix it up – alternate between subjects to keep things interesting</a:t>
            </a:r>
          </a:p>
          <a:p>
            <a:pPr>
              <a:buFontTx/>
              <a:buChar char="-"/>
            </a:pPr>
            <a:endParaRPr lang="en-US" sz="26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exam timetable – make your own</a:t>
            </a:r>
            <a:endParaRPr sz="2426" spc="27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54657"/>
              </p:ext>
            </p:extLst>
          </p:nvPr>
        </p:nvGraphicFramePr>
        <p:xfrm>
          <a:off x="435198" y="1243615"/>
          <a:ext cx="8128000" cy="491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3708842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0997179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161599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7252739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814053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7238432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24047692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55807346"/>
                    </a:ext>
                  </a:extLst>
                </a:gridCol>
              </a:tblGrid>
              <a:tr h="614569"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Revision timetable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761961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21790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95337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40609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56458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499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84898"/>
                  </a:ext>
                </a:extLst>
              </a:tr>
              <a:tr h="6145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6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32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1491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3708842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997179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161599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7252739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814053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723843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4047692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55807346"/>
                    </a:ext>
                  </a:extLst>
                </a:gridCol>
              </a:tblGrid>
              <a:tr h="857250">
                <a:tc gridSpan="8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Revision timetable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76196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Tues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Thurs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121790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095337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04060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75645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8149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68489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826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3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1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200" b="1" u="sng" dirty="0" smtClean="0"/>
              <a:t>Thought for the Day</a:t>
            </a:r>
          </a:p>
          <a:p>
            <a:pPr algn="ctr">
              <a:lnSpc>
                <a:spcPct val="100000"/>
              </a:lnSpc>
            </a:pPr>
            <a:r>
              <a:rPr lang="en-GB" sz="5400" dirty="0" smtClean="0"/>
              <a:t>“Practice isn’t the thing you do once you’re good. It’s the thing you do that makes you good”</a:t>
            </a:r>
          </a:p>
          <a:p>
            <a:pPr algn="ctr">
              <a:lnSpc>
                <a:spcPct val="100000"/>
              </a:lnSpc>
            </a:pPr>
            <a:r>
              <a:rPr lang="en-GB" sz="2400" dirty="0" smtClean="0"/>
              <a:t>Malcolm Gladwell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549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45304"/>
            <a:ext cx="12116843" cy="15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mental health?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stress will I have this year?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healthy habits should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start this year?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manage my time effectively?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Should I have a revision timetable now?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How do I cope with different emotions?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Should you have a revision timetable now</a:t>
            </a: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This includes: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Importance of revision</a:t>
            </a:r>
          </a:p>
          <a:p>
            <a:pPr marL="138623" marR="0" lvl="0" indent="-138623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 good revision timetable looks like</a:t>
            </a: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7172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617914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With the person next to you discuss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“Do you organize your revision? What do you do?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to use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 and </a:t>
            </a:r>
            <a:r>
              <a:rPr lang="en-US" sz="3638" dirty="0"/>
              <a:t>b</a:t>
            </a:r>
            <a:r>
              <a:rPr lang="en-US" sz="3638" dirty="0" smtClean="0"/>
              <a:t>e ready to share your discussion with the 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Time Management?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630" y="1057520"/>
            <a:ext cx="4052366" cy="57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4"/>
            <a:ext cx="6387935" cy="696760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b="1" dirty="0" smtClean="0"/>
              <a:t>Retention</a:t>
            </a:r>
            <a:r>
              <a:rPr lang="en-US" dirty="0" smtClean="0"/>
              <a:t> – regular revision strengthens memory which helps you to retain more information</a:t>
            </a:r>
          </a:p>
          <a:p>
            <a:pPr>
              <a:buFontTx/>
              <a:buChar char="-"/>
            </a:pPr>
            <a:r>
              <a:rPr lang="en-US" b="1" dirty="0" smtClean="0"/>
              <a:t>Understanding</a:t>
            </a:r>
            <a:r>
              <a:rPr lang="en-US" dirty="0" smtClean="0"/>
              <a:t> – it deepens your understanding of difficult concepts that have been taught in lessons</a:t>
            </a:r>
          </a:p>
          <a:p>
            <a:pPr>
              <a:buFontTx/>
              <a:buChar char="-"/>
            </a:pPr>
            <a:r>
              <a:rPr lang="en-US" b="1" dirty="0" smtClean="0"/>
              <a:t>Confidence boost </a:t>
            </a:r>
            <a:r>
              <a:rPr lang="en-US" dirty="0" smtClean="0"/>
              <a:t>– having completed good revision means you will feel confident that you’ve covered everything and you’re ready for the exam</a:t>
            </a:r>
          </a:p>
          <a:p>
            <a:pPr>
              <a:buFontTx/>
              <a:buChar char="-"/>
            </a:pPr>
            <a:r>
              <a:rPr lang="en-US" b="1" dirty="0" smtClean="0"/>
              <a:t>Reduces stress </a:t>
            </a:r>
            <a:r>
              <a:rPr lang="en-US" dirty="0" smtClean="0"/>
              <a:t>– it makes exams less daunting as the workload of revising for multiple exams has been spread out.</a:t>
            </a:r>
            <a:endParaRPr lang="en-US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revision important?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013" y="1211027"/>
            <a:ext cx="3249398" cy="2018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346" y="3229074"/>
            <a:ext cx="3209925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013" y="465782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7682" y="1141234"/>
            <a:ext cx="6387935" cy="444142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600" b="1" dirty="0" err="1" smtClean="0"/>
              <a:t>Prioritise</a:t>
            </a:r>
            <a:r>
              <a:rPr lang="en-US" sz="2600" b="1" dirty="0" smtClean="0"/>
              <a:t> difficult subjects </a:t>
            </a:r>
            <a:r>
              <a:rPr lang="en-US" sz="2600" dirty="0" smtClean="0"/>
              <a:t>– you can allocate more time to the areas where you struggle</a:t>
            </a:r>
          </a:p>
          <a:p>
            <a:pPr>
              <a:buFontTx/>
              <a:buChar char="-"/>
            </a:pPr>
            <a:r>
              <a:rPr lang="en-US" sz="2600" b="1" dirty="0" smtClean="0"/>
              <a:t>Spread the workload </a:t>
            </a:r>
            <a:r>
              <a:rPr lang="en-US" sz="2600" dirty="0" smtClean="0"/>
              <a:t>– this avoids cramming everything into the days before the exam</a:t>
            </a:r>
          </a:p>
          <a:p>
            <a:pPr>
              <a:buFontTx/>
              <a:buChar char="-"/>
            </a:pPr>
            <a:r>
              <a:rPr lang="en-US" sz="2600" b="1" dirty="0" smtClean="0"/>
              <a:t>Track your progress </a:t>
            </a:r>
            <a:r>
              <a:rPr lang="en-US" sz="2600" dirty="0" smtClean="0"/>
              <a:t>– this helps you to stay motivated as you tick off completed topics</a:t>
            </a:r>
          </a:p>
          <a:p>
            <a:pPr>
              <a:buFontTx/>
              <a:buChar char="-"/>
            </a:pPr>
            <a:r>
              <a:rPr lang="en-US" sz="2600" b="1" dirty="0" smtClean="0"/>
              <a:t>Reduce anxiety </a:t>
            </a:r>
            <a:r>
              <a:rPr lang="en-US" sz="2600" dirty="0" smtClean="0"/>
              <a:t>– knowing what to study and when make the process less overwhelming</a:t>
            </a:r>
          </a:p>
          <a:p>
            <a:pPr>
              <a:buFontTx/>
              <a:buChar char="-"/>
            </a:pPr>
            <a:r>
              <a:rPr lang="en-US" sz="2600" b="1" dirty="0" smtClean="0"/>
              <a:t>Better performance </a:t>
            </a:r>
            <a:r>
              <a:rPr lang="en-US" sz="2600" dirty="0" smtClean="0"/>
              <a:t>– people who plan their study time perform better in exams because they are more prepared and less stressed</a:t>
            </a:r>
            <a:endParaRPr lang="en-US" sz="26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Benefits of a revision timetable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013" y="1211027"/>
            <a:ext cx="3249398" cy="20180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346" y="3229074"/>
            <a:ext cx="3209925" cy="1428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9013" y="4657824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853853" y="1211026"/>
            <a:ext cx="3070647" cy="546248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600" dirty="0" smtClean="0"/>
              <a:t>List topics to revise, not subjects</a:t>
            </a:r>
          </a:p>
          <a:p>
            <a:pPr>
              <a:buFontTx/>
              <a:buChar char="-"/>
            </a:pPr>
            <a:r>
              <a:rPr lang="en-US" sz="2600" dirty="0" err="1" smtClean="0"/>
              <a:t>Prioritise</a:t>
            </a:r>
            <a:r>
              <a:rPr lang="en-US" sz="2600" dirty="0" smtClean="0"/>
              <a:t> subjects that you find more difficult – these happen more often</a:t>
            </a:r>
          </a:p>
          <a:p>
            <a:pPr>
              <a:buFontTx/>
              <a:buChar char="-"/>
            </a:pPr>
            <a:r>
              <a:rPr lang="en-US" sz="2600" dirty="0" smtClean="0"/>
              <a:t>Allocate specific times to revise topics</a:t>
            </a:r>
          </a:p>
          <a:p>
            <a:pPr>
              <a:buFontTx/>
              <a:buChar char="-"/>
            </a:pPr>
            <a:r>
              <a:rPr lang="en-US" sz="2600" dirty="0" smtClean="0"/>
              <a:t>Schedules breaks</a:t>
            </a:r>
          </a:p>
          <a:p>
            <a:pPr>
              <a:buFontTx/>
              <a:buChar char="-"/>
            </a:pPr>
            <a:r>
              <a:rPr lang="en-US" sz="2600" dirty="0" smtClean="0"/>
              <a:t>Mix it up – alternate between subjects to keep things interesting</a:t>
            </a:r>
          </a:p>
          <a:p>
            <a:pPr>
              <a:buFontTx/>
              <a:buChar char="-"/>
            </a:pPr>
            <a:endParaRPr lang="en-US" sz="26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 exam timetable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7" t="15989" r="37248" b="53631"/>
          <a:stretch/>
        </p:blipFill>
        <p:spPr>
          <a:xfrm>
            <a:off x="219808" y="1960685"/>
            <a:ext cx="8571498" cy="234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535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Management?</vt:lpstr>
      <vt:lpstr>Why is revision important?</vt:lpstr>
      <vt:lpstr>Benefits of a revision timetable</vt:lpstr>
      <vt:lpstr>Example exam timetable</vt:lpstr>
      <vt:lpstr>Example exam timetable – make your own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39</cp:revision>
  <dcterms:created xsi:type="dcterms:W3CDTF">2024-08-15T13:31:51Z</dcterms:created>
  <dcterms:modified xsi:type="dcterms:W3CDTF">2024-10-11T14:45:22Z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