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</p:sldMasterIdLst>
  <p:notesMasterIdLst>
    <p:notesMasterId r:id="rId15"/>
  </p:notesMasterIdLst>
  <p:sldIdLst>
    <p:sldId id="257" r:id="rId5"/>
    <p:sldId id="258" r:id="rId6"/>
    <p:sldId id="259" r:id="rId7"/>
    <p:sldId id="277" r:id="rId8"/>
    <p:sldId id="284" r:id="rId9"/>
    <p:sldId id="285" r:id="rId10"/>
    <p:sldId id="286" r:id="rId11"/>
    <p:sldId id="287" r:id="rId12"/>
    <p:sldId id="278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N2xDQOMXmj1tiKdnIkxug==" hashData="83JyTyp1p1e5tfLt5qK09c2QfdB8KRRsVpFUchfPuXjrKmr+D0v/Jk/x0TRc8vTe8jNoj8IXvs5jFcHypQn0m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https://www.youtube.com/watch?v=hnpQrMqDoqE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1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30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65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69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37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6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1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62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28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47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0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1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hnpQrMqDoqE?si=ewCgcwEH1SrPqVbe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304"/>
            <a:ext cx="12116843" cy="15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70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ever need support </a:t>
            </a:r>
            <a:r>
              <a:rPr lang="en-US" sz="4366"/>
              <a:t>about </a:t>
            </a:r>
            <a:r>
              <a:rPr lang="en-US" sz="4366" smtClean="0"/>
              <a:t>stress for </a:t>
            </a:r>
            <a:r>
              <a:rPr lang="en-US" sz="4366" dirty="0"/>
              <a:t>either yourself or a friend/family member, you can get support from the following places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mental health?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stress?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Hope to cope with stress?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healthy habits should I have this year?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can I manage my time effectively?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Should I have a revision timetable now?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stress?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stress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impacts stress can have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positive stress?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 question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stress? Where have you heard the term stress before?”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stress?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30" y="1057520"/>
            <a:ext cx="4052366" cy="57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 definition of stress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normal reaction to the demands in our lives. It is a response to events in life when your brain releases hormones for the fight, flight or freeze response”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stress?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9813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618" y="3132984"/>
            <a:ext cx="2457450" cy="186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855" y="4772234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Flight, fight or freeze is the bodily response to stress.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Flight – the body wants to escape from the situation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Fight – the body is prepared to take action against the demand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Freeze – the body and mind are overwhelmed by the situation and do not react to the situation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stress?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9813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618" y="3132984"/>
            <a:ext cx="2457450" cy="186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855" y="4772234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11872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Stress can have an effect on feelings, thoughts, the body and </a:t>
            </a:r>
            <a:r>
              <a:rPr lang="en-US" sz="3638" dirty="0" err="1" smtClean="0"/>
              <a:t>behaviour</a:t>
            </a:r>
            <a:r>
              <a:rPr lang="en-US" sz="3638" dirty="0" smtClean="0"/>
              <a:t> choices. With the person next to you match up the effect and definition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Effects of stress?</a:t>
            </a:r>
            <a:endParaRPr sz="2426" spc="27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9694" y="2500256"/>
            <a:ext cx="3229163" cy="60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Feelings</a:t>
            </a:r>
            <a:endParaRPr lang="en-US" sz="3638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9694" y="3432620"/>
            <a:ext cx="3229163" cy="60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Thoughts</a:t>
            </a:r>
            <a:endParaRPr lang="en-US" sz="3638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9694" y="4364984"/>
            <a:ext cx="3229163" cy="60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Body</a:t>
            </a:r>
            <a:endParaRPr lang="en-US" sz="3638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9694" y="5297348"/>
            <a:ext cx="3229163" cy="6021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err="1" smtClean="0"/>
              <a:t>Behaviour</a:t>
            </a:r>
            <a:r>
              <a:rPr lang="en-US" sz="3638" dirty="0" smtClean="0"/>
              <a:t> choices</a:t>
            </a:r>
            <a:endParaRPr lang="en-US" sz="3638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919834" y="4317808"/>
            <a:ext cx="5834769" cy="696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This can make people frightened and scared</a:t>
            </a:r>
            <a:endParaRPr lang="en-US" sz="3638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19834" y="5297348"/>
            <a:ext cx="5834769" cy="696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This can make people feel inadequate and confused</a:t>
            </a:r>
            <a:endParaRPr lang="en-US" sz="3638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919833" y="2449286"/>
            <a:ext cx="5834769" cy="696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This can make people choose between flight, fight or flight</a:t>
            </a:r>
            <a:endParaRPr lang="en-US" sz="3638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882941" y="3338268"/>
            <a:ext cx="5834769" cy="696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This can make people have an increased heart rate, dilated pupils and faster breathing</a:t>
            </a:r>
            <a:endParaRPr lang="en-US" sz="3638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00225" y="2922814"/>
            <a:ext cx="3582716" cy="14421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37436" y="3785407"/>
            <a:ext cx="3532741" cy="18130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07310" y="2966803"/>
            <a:ext cx="4075631" cy="16674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15934" y="3517275"/>
            <a:ext cx="2167007" cy="19727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All of these effects are responses to negative stress.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Negative stress is a kind of stress that described situations that make people feel overwhelmed and feel that they do not have the ability to cope with the demands being placed on them.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Effects of stress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9813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618" y="3132984"/>
            <a:ext cx="2457450" cy="186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855" y="4772234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However not all stress is negative. There is such as thing as positive stress.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Positive stress is a kind of stress that helps motivate people to do well, challenge themselves and become energized to accomplish the tasks they have been given.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With your partner discuss some situations that could be described as positive stress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Effects of stress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9813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618" y="3132984"/>
            <a:ext cx="2457450" cy="186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855" y="4772234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405257" y="1480348"/>
            <a:ext cx="2565590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While watching the video answer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What ways can stress be managed?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Managing stress</a:t>
            </a:r>
            <a:endParaRPr sz="2426" spc="27" dirty="0"/>
          </a:p>
        </p:txBody>
      </p:sp>
      <p:pic>
        <p:nvPicPr>
          <p:cNvPr id="2" name="hnpQrMqDoqE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9563" y="1211027"/>
            <a:ext cx="9284320" cy="52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5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505</Words>
  <Application>Microsoft Office PowerPoint</Application>
  <PresentationFormat>Widescreen</PresentationFormat>
  <Paragraphs>74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Lato</vt:lpstr>
      <vt:lpstr>3_Office Theme</vt:lpstr>
      <vt:lpstr>2_Office Theme</vt:lpstr>
      <vt:lpstr>Office Theme</vt:lpstr>
      <vt:lpstr>5_Office Theme</vt:lpstr>
      <vt:lpstr>PowerPoint Presentation</vt:lpstr>
      <vt:lpstr>PowerPoint Presentation</vt:lpstr>
      <vt:lpstr>What is stress?</vt:lpstr>
      <vt:lpstr>What is stress?</vt:lpstr>
      <vt:lpstr>What is stress?</vt:lpstr>
      <vt:lpstr>Effects of stress?</vt:lpstr>
      <vt:lpstr>Effects of stress</vt:lpstr>
      <vt:lpstr>Effects of stress</vt:lpstr>
      <vt:lpstr>Managing stress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22</cp:revision>
  <dcterms:created xsi:type="dcterms:W3CDTF">2024-08-15T13:31:51Z</dcterms:created>
  <dcterms:modified xsi:type="dcterms:W3CDTF">2024-10-11T14:39:47Z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